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sldIdLst>
    <p:sldId id="306" r:id="rId2"/>
    <p:sldId id="308" r:id="rId3"/>
    <p:sldId id="307" r:id="rId4"/>
    <p:sldId id="309" r:id="rId5"/>
    <p:sldId id="312" r:id="rId6"/>
    <p:sldId id="310" r:id="rId7"/>
    <p:sldId id="311" r:id="rId8"/>
    <p:sldId id="320" r:id="rId9"/>
    <p:sldId id="321" r:id="rId10"/>
    <p:sldId id="322" r:id="rId11"/>
    <p:sldId id="323" r:id="rId12"/>
    <p:sldId id="324" r:id="rId13"/>
    <p:sldId id="325" r:id="rId14"/>
    <p:sldId id="326" r:id="rId15"/>
    <p:sldId id="335" r:id="rId16"/>
    <p:sldId id="336" r:id="rId17"/>
    <p:sldId id="337" r:id="rId18"/>
    <p:sldId id="338" r:id="rId19"/>
    <p:sldId id="339" r:id="rId20"/>
    <p:sldId id="340" r:id="rId21"/>
    <p:sldId id="345" r:id="rId22"/>
    <p:sldId id="346" r:id="rId23"/>
    <p:sldId id="341" r:id="rId24"/>
    <p:sldId id="342" r:id="rId25"/>
    <p:sldId id="343" r:id="rId26"/>
    <p:sldId id="344" r:id="rId27"/>
    <p:sldId id="348" r:id="rId28"/>
    <p:sldId id="349" r:id="rId29"/>
    <p:sldId id="350" r:id="rId30"/>
    <p:sldId id="353" r:id="rId31"/>
    <p:sldId id="352" r:id="rId32"/>
    <p:sldId id="351" r:id="rId33"/>
    <p:sldId id="354" r:id="rId34"/>
    <p:sldId id="355" r:id="rId35"/>
    <p:sldId id="356" r:id="rId36"/>
    <p:sldId id="357" r:id="rId37"/>
    <p:sldId id="358" r:id="rId38"/>
  </p:sldIdLst>
  <p:sldSz cx="24380825" cy="13714413"/>
  <p:notesSz cx="6858000" cy="9144000"/>
  <p:defaultTextStyle>
    <a:defPPr>
      <a:defRPr lang="en-US"/>
    </a:defPPr>
    <a:lvl1pPr marL="0" algn="l" defTabSz="1828252" rtl="0" eaLnBrk="1" latinLnBrk="0" hangingPunct="1">
      <a:defRPr sz="3599" kern="1200">
        <a:solidFill>
          <a:schemeClr val="tx1"/>
        </a:solidFill>
        <a:latin typeface="+mn-lt"/>
        <a:ea typeface="+mn-ea"/>
        <a:cs typeface="+mn-cs"/>
      </a:defRPr>
    </a:lvl1pPr>
    <a:lvl2pPr marL="914127" algn="l" defTabSz="1828252" rtl="0" eaLnBrk="1" latinLnBrk="0" hangingPunct="1">
      <a:defRPr sz="3599" kern="1200">
        <a:solidFill>
          <a:schemeClr val="tx1"/>
        </a:solidFill>
        <a:latin typeface="+mn-lt"/>
        <a:ea typeface="+mn-ea"/>
        <a:cs typeface="+mn-cs"/>
      </a:defRPr>
    </a:lvl2pPr>
    <a:lvl3pPr marL="1828252" algn="l" defTabSz="1828252" rtl="0" eaLnBrk="1" latinLnBrk="0" hangingPunct="1">
      <a:defRPr sz="3599" kern="1200">
        <a:solidFill>
          <a:schemeClr val="tx1"/>
        </a:solidFill>
        <a:latin typeface="+mn-lt"/>
        <a:ea typeface="+mn-ea"/>
        <a:cs typeface="+mn-cs"/>
      </a:defRPr>
    </a:lvl3pPr>
    <a:lvl4pPr marL="2742379" algn="l" defTabSz="1828252" rtl="0" eaLnBrk="1" latinLnBrk="0" hangingPunct="1">
      <a:defRPr sz="3599" kern="1200">
        <a:solidFill>
          <a:schemeClr val="tx1"/>
        </a:solidFill>
        <a:latin typeface="+mn-lt"/>
        <a:ea typeface="+mn-ea"/>
        <a:cs typeface="+mn-cs"/>
      </a:defRPr>
    </a:lvl4pPr>
    <a:lvl5pPr marL="3656503" algn="l" defTabSz="1828252" rtl="0" eaLnBrk="1" latinLnBrk="0" hangingPunct="1">
      <a:defRPr sz="3599" kern="1200">
        <a:solidFill>
          <a:schemeClr val="tx1"/>
        </a:solidFill>
        <a:latin typeface="+mn-lt"/>
        <a:ea typeface="+mn-ea"/>
        <a:cs typeface="+mn-cs"/>
      </a:defRPr>
    </a:lvl5pPr>
    <a:lvl6pPr marL="4570628" algn="l" defTabSz="1828252" rtl="0" eaLnBrk="1" latinLnBrk="0" hangingPunct="1">
      <a:defRPr sz="3599" kern="1200">
        <a:solidFill>
          <a:schemeClr val="tx1"/>
        </a:solidFill>
        <a:latin typeface="+mn-lt"/>
        <a:ea typeface="+mn-ea"/>
        <a:cs typeface="+mn-cs"/>
      </a:defRPr>
    </a:lvl6pPr>
    <a:lvl7pPr marL="5484755" algn="l" defTabSz="1828252" rtl="0" eaLnBrk="1" latinLnBrk="0" hangingPunct="1">
      <a:defRPr sz="3599" kern="1200">
        <a:solidFill>
          <a:schemeClr val="tx1"/>
        </a:solidFill>
        <a:latin typeface="+mn-lt"/>
        <a:ea typeface="+mn-ea"/>
        <a:cs typeface="+mn-cs"/>
      </a:defRPr>
    </a:lvl7pPr>
    <a:lvl8pPr marL="6398880" algn="l" defTabSz="1828252" rtl="0" eaLnBrk="1" latinLnBrk="0" hangingPunct="1">
      <a:defRPr sz="3599" kern="1200">
        <a:solidFill>
          <a:schemeClr val="tx1"/>
        </a:solidFill>
        <a:latin typeface="+mn-lt"/>
        <a:ea typeface="+mn-ea"/>
        <a:cs typeface="+mn-cs"/>
      </a:defRPr>
    </a:lvl8pPr>
    <a:lvl9pPr marL="7313007" algn="l" defTabSz="1828252" rtl="0" eaLnBrk="1" latinLnBrk="0" hangingPunct="1">
      <a:defRPr sz="35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E1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0BCB2A5-C990-47F9-8A28-D79CCF3EB9C1}" v="30" dt="2022-05-02T10:21:56.6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2" autoAdjust="0"/>
    <p:restoredTop sz="94419" autoAdjust="0"/>
  </p:normalViewPr>
  <p:slideViewPr>
    <p:cSldViewPr snapToGrid="0">
      <p:cViewPr varScale="1">
        <p:scale>
          <a:sx n="35" d="100"/>
          <a:sy n="35" d="100"/>
        </p:scale>
        <p:origin x="24" y="84"/>
      </p:cViewPr>
      <p:guideLst/>
    </p:cSldViewPr>
  </p:slideViewPr>
  <p:notesTextViewPr>
    <p:cViewPr>
      <p:scale>
        <a:sx n="1" d="1"/>
        <a:sy n="1" d="1"/>
      </p:scale>
      <p:origin x="0" y="0"/>
    </p:cViewPr>
  </p:notesTextViewPr>
  <p:notesViewPr>
    <p:cSldViewPr snapToGrid="0" showGuides="1">
      <p:cViewPr varScale="1">
        <p:scale>
          <a:sx n="96" d="100"/>
          <a:sy n="96" d="100"/>
        </p:scale>
        <p:origin x="2880"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LATSOUKAS Alexandros (FRA)" userId="0a34c69e-39e5-49d0-ac80-d818038a05c1" providerId="ADAL" clId="{F0BCB2A5-C990-47F9-8A28-D79CCF3EB9C1}"/>
    <pc:docChg chg="undo custSel addSld delSld modSld sldOrd">
      <pc:chgData name="BALATSOUKAS Alexandros (FRA)" userId="0a34c69e-39e5-49d0-ac80-d818038a05c1" providerId="ADAL" clId="{F0BCB2A5-C990-47F9-8A28-D79CCF3EB9C1}" dt="2022-05-02T10:24:10.631" v="782" actId="20577"/>
      <pc:docMkLst>
        <pc:docMk/>
      </pc:docMkLst>
      <pc:sldChg chg="del">
        <pc:chgData name="BALATSOUKAS Alexandros (FRA)" userId="0a34c69e-39e5-49d0-ac80-d818038a05c1" providerId="ADAL" clId="{F0BCB2A5-C990-47F9-8A28-D79CCF3EB9C1}" dt="2022-05-02T10:12:03.490" v="663" actId="47"/>
        <pc:sldMkLst>
          <pc:docMk/>
          <pc:sldMk cId="3738134477" sldId="260"/>
        </pc:sldMkLst>
      </pc:sldChg>
      <pc:sldChg chg="modSp mod">
        <pc:chgData name="BALATSOUKAS Alexandros (FRA)" userId="0a34c69e-39e5-49d0-ac80-d818038a05c1" providerId="ADAL" clId="{F0BCB2A5-C990-47F9-8A28-D79CCF3EB9C1}" dt="2022-05-02T08:51:32.477" v="24" actId="20577"/>
        <pc:sldMkLst>
          <pc:docMk/>
          <pc:sldMk cId="1089338819" sldId="306"/>
        </pc:sldMkLst>
        <pc:spChg chg="mod">
          <ac:chgData name="BALATSOUKAS Alexandros (FRA)" userId="0a34c69e-39e5-49d0-ac80-d818038a05c1" providerId="ADAL" clId="{F0BCB2A5-C990-47F9-8A28-D79CCF3EB9C1}" dt="2022-05-02T08:51:32.477" v="24" actId="20577"/>
          <ac:spMkLst>
            <pc:docMk/>
            <pc:sldMk cId="1089338819" sldId="306"/>
            <ac:spMk id="4" creationId="{00000000-0000-0000-0000-000000000000}"/>
          </ac:spMkLst>
        </pc:spChg>
      </pc:sldChg>
      <pc:sldChg chg="modSp mod">
        <pc:chgData name="BALATSOUKAS Alexandros (FRA)" userId="0a34c69e-39e5-49d0-ac80-d818038a05c1" providerId="ADAL" clId="{F0BCB2A5-C990-47F9-8A28-D79CCF3EB9C1}" dt="2022-05-02T09:23:36.263" v="64" actId="20577"/>
        <pc:sldMkLst>
          <pc:docMk/>
          <pc:sldMk cId="2372300511" sldId="307"/>
        </pc:sldMkLst>
        <pc:spChg chg="mod">
          <ac:chgData name="BALATSOUKAS Alexandros (FRA)" userId="0a34c69e-39e5-49d0-ac80-d818038a05c1" providerId="ADAL" clId="{F0BCB2A5-C990-47F9-8A28-D79CCF3EB9C1}" dt="2022-05-02T09:23:36.263" v="64" actId="20577"/>
          <ac:spMkLst>
            <pc:docMk/>
            <pc:sldMk cId="2372300511" sldId="307"/>
            <ac:spMk id="11" creationId="{00000000-0000-0000-0000-000000000000}"/>
          </ac:spMkLst>
        </pc:spChg>
      </pc:sldChg>
      <pc:sldChg chg="modSp mod ord">
        <pc:chgData name="BALATSOUKAS Alexandros (FRA)" userId="0a34c69e-39e5-49d0-ac80-d818038a05c1" providerId="ADAL" clId="{F0BCB2A5-C990-47F9-8A28-D79CCF3EB9C1}" dt="2022-05-02T09:22:51.174" v="56"/>
        <pc:sldMkLst>
          <pc:docMk/>
          <pc:sldMk cId="1689030577" sldId="308"/>
        </pc:sldMkLst>
        <pc:spChg chg="mod">
          <ac:chgData name="BALATSOUKAS Alexandros (FRA)" userId="0a34c69e-39e5-49d0-ac80-d818038a05c1" providerId="ADAL" clId="{F0BCB2A5-C990-47F9-8A28-D79CCF3EB9C1}" dt="2022-05-02T09:22:46.790" v="54"/>
          <ac:spMkLst>
            <pc:docMk/>
            <pc:sldMk cId="1689030577" sldId="308"/>
            <ac:spMk id="11" creationId="{00000000-0000-0000-0000-000000000000}"/>
          </ac:spMkLst>
        </pc:spChg>
      </pc:sldChg>
      <pc:sldChg chg="addSp delSp modSp mod">
        <pc:chgData name="BALATSOUKAS Alexandros (FRA)" userId="0a34c69e-39e5-49d0-ac80-d818038a05c1" providerId="ADAL" clId="{F0BCB2A5-C990-47F9-8A28-D79CCF3EB9C1}" dt="2022-05-02T09:25:20.763" v="88" actId="14100"/>
        <pc:sldMkLst>
          <pc:docMk/>
          <pc:sldMk cId="2793937110" sldId="309"/>
        </pc:sldMkLst>
        <pc:spChg chg="mod">
          <ac:chgData name="BALATSOUKAS Alexandros (FRA)" userId="0a34c69e-39e5-49d0-ac80-d818038a05c1" providerId="ADAL" clId="{F0BCB2A5-C990-47F9-8A28-D79CCF3EB9C1}" dt="2022-05-02T09:24:09.796" v="68"/>
          <ac:spMkLst>
            <pc:docMk/>
            <pc:sldMk cId="2793937110" sldId="309"/>
            <ac:spMk id="11" creationId="{00000000-0000-0000-0000-000000000000}"/>
          </ac:spMkLst>
        </pc:spChg>
        <pc:spChg chg="mod">
          <ac:chgData name="BALATSOUKAS Alexandros (FRA)" userId="0a34c69e-39e5-49d0-ac80-d818038a05c1" providerId="ADAL" clId="{F0BCB2A5-C990-47F9-8A28-D79CCF3EB9C1}" dt="2022-05-02T09:24:35.166" v="77" actId="108"/>
          <ac:spMkLst>
            <pc:docMk/>
            <pc:sldMk cId="2793937110" sldId="309"/>
            <ac:spMk id="38" creationId="{00000000-0000-0000-0000-000000000000}"/>
          </ac:spMkLst>
        </pc:spChg>
        <pc:picChg chg="add mod">
          <ac:chgData name="BALATSOUKAS Alexandros (FRA)" userId="0a34c69e-39e5-49d0-ac80-d818038a05c1" providerId="ADAL" clId="{F0BCB2A5-C990-47F9-8A28-D79CCF3EB9C1}" dt="2022-05-02T09:25:20.763" v="88" actId="14100"/>
          <ac:picMkLst>
            <pc:docMk/>
            <pc:sldMk cId="2793937110" sldId="309"/>
            <ac:picMk id="14" creationId="{74A0A9E2-22CE-43C5-B400-BC8FB537CBE0}"/>
          </ac:picMkLst>
        </pc:picChg>
        <pc:picChg chg="del">
          <ac:chgData name="BALATSOUKAS Alexandros (FRA)" userId="0a34c69e-39e5-49d0-ac80-d818038a05c1" providerId="ADAL" clId="{F0BCB2A5-C990-47F9-8A28-D79CCF3EB9C1}" dt="2022-05-02T09:25:07.531" v="84" actId="478"/>
          <ac:picMkLst>
            <pc:docMk/>
            <pc:sldMk cId="2793937110" sldId="309"/>
            <ac:picMk id="15" creationId="{9B1B6857-C5EB-41AA-801A-F33B2FBCCFDB}"/>
          </ac:picMkLst>
        </pc:picChg>
      </pc:sldChg>
      <pc:sldChg chg="addSp delSp modSp mod">
        <pc:chgData name="BALATSOUKAS Alexandros (FRA)" userId="0a34c69e-39e5-49d0-ac80-d818038a05c1" providerId="ADAL" clId="{F0BCB2A5-C990-47F9-8A28-D79CCF3EB9C1}" dt="2022-05-02T09:26:51.258" v="117" actId="14100"/>
        <pc:sldMkLst>
          <pc:docMk/>
          <pc:sldMk cId="3422569538" sldId="310"/>
        </pc:sldMkLst>
        <pc:spChg chg="mod">
          <ac:chgData name="BALATSOUKAS Alexandros (FRA)" userId="0a34c69e-39e5-49d0-ac80-d818038a05c1" providerId="ADAL" clId="{F0BCB2A5-C990-47F9-8A28-D79CCF3EB9C1}" dt="2022-05-02T09:24:31.259" v="76"/>
          <ac:spMkLst>
            <pc:docMk/>
            <pc:sldMk cId="3422569538" sldId="310"/>
            <ac:spMk id="11" creationId="{00000000-0000-0000-0000-000000000000}"/>
          </ac:spMkLst>
        </pc:spChg>
        <pc:spChg chg="mod">
          <ac:chgData name="BALATSOUKAS Alexandros (FRA)" userId="0a34c69e-39e5-49d0-ac80-d818038a05c1" providerId="ADAL" clId="{F0BCB2A5-C990-47F9-8A28-D79CCF3EB9C1}" dt="2022-05-02T09:26:38.840" v="113" actId="108"/>
          <ac:spMkLst>
            <pc:docMk/>
            <pc:sldMk cId="3422569538" sldId="310"/>
            <ac:spMk id="38" creationId="{00000000-0000-0000-0000-000000000000}"/>
          </ac:spMkLst>
        </pc:spChg>
        <pc:picChg chg="del">
          <ac:chgData name="BALATSOUKAS Alexandros (FRA)" userId="0a34c69e-39e5-49d0-ac80-d818038a05c1" providerId="ADAL" clId="{F0BCB2A5-C990-47F9-8A28-D79CCF3EB9C1}" dt="2022-05-02T09:26:41.747" v="114" actId="478"/>
          <ac:picMkLst>
            <pc:docMk/>
            <pc:sldMk cId="3422569538" sldId="310"/>
            <ac:picMk id="14" creationId="{333F2106-B12A-4FFE-8D05-DBD2B962F106}"/>
          </ac:picMkLst>
        </pc:picChg>
        <pc:picChg chg="add mod">
          <ac:chgData name="BALATSOUKAS Alexandros (FRA)" userId="0a34c69e-39e5-49d0-ac80-d818038a05c1" providerId="ADAL" clId="{F0BCB2A5-C990-47F9-8A28-D79CCF3EB9C1}" dt="2022-05-02T09:26:51.258" v="117" actId="14100"/>
          <ac:picMkLst>
            <pc:docMk/>
            <pc:sldMk cId="3422569538" sldId="310"/>
            <ac:picMk id="15" creationId="{8C9404B3-94E1-420D-BA52-F7501C1C153B}"/>
          </ac:picMkLst>
        </pc:picChg>
      </pc:sldChg>
      <pc:sldChg chg="addSp delSp modSp mod">
        <pc:chgData name="BALATSOUKAS Alexandros (FRA)" userId="0a34c69e-39e5-49d0-ac80-d818038a05c1" providerId="ADAL" clId="{F0BCB2A5-C990-47F9-8A28-D79CCF3EB9C1}" dt="2022-05-02T09:27:33.266" v="130" actId="14100"/>
        <pc:sldMkLst>
          <pc:docMk/>
          <pc:sldMk cId="628167588" sldId="311"/>
        </pc:sldMkLst>
        <pc:spChg chg="mod">
          <ac:chgData name="BALATSOUKAS Alexandros (FRA)" userId="0a34c69e-39e5-49d0-ac80-d818038a05c1" providerId="ADAL" clId="{F0BCB2A5-C990-47F9-8A28-D79CCF3EB9C1}" dt="2022-05-02T09:24:42.381" v="78"/>
          <ac:spMkLst>
            <pc:docMk/>
            <pc:sldMk cId="628167588" sldId="311"/>
            <ac:spMk id="11" creationId="{00000000-0000-0000-0000-000000000000}"/>
          </ac:spMkLst>
        </pc:spChg>
        <pc:spChg chg="mod">
          <ac:chgData name="BALATSOUKAS Alexandros (FRA)" userId="0a34c69e-39e5-49d0-ac80-d818038a05c1" providerId="ADAL" clId="{F0BCB2A5-C990-47F9-8A28-D79CCF3EB9C1}" dt="2022-05-02T09:27:22.353" v="126" actId="6549"/>
          <ac:spMkLst>
            <pc:docMk/>
            <pc:sldMk cId="628167588" sldId="311"/>
            <ac:spMk id="38" creationId="{00000000-0000-0000-0000-000000000000}"/>
          </ac:spMkLst>
        </pc:spChg>
        <pc:picChg chg="del">
          <ac:chgData name="BALATSOUKAS Alexandros (FRA)" userId="0a34c69e-39e5-49d0-ac80-d818038a05c1" providerId="ADAL" clId="{F0BCB2A5-C990-47F9-8A28-D79CCF3EB9C1}" dt="2022-05-02T09:27:24.085" v="127" actId="478"/>
          <ac:picMkLst>
            <pc:docMk/>
            <pc:sldMk cId="628167588" sldId="311"/>
            <ac:picMk id="14" creationId="{F7D1079F-BEAE-4C16-9ED8-B4DA777B559B}"/>
          </ac:picMkLst>
        </pc:picChg>
        <pc:picChg chg="add mod">
          <ac:chgData name="BALATSOUKAS Alexandros (FRA)" userId="0a34c69e-39e5-49d0-ac80-d818038a05c1" providerId="ADAL" clId="{F0BCB2A5-C990-47F9-8A28-D79CCF3EB9C1}" dt="2022-05-02T09:27:33.266" v="130" actId="14100"/>
          <ac:picMkLst>
            <pc:docMk/>
            <pc:sldMk cId="628167588" sldId="311"/>
            <ac:picMk id="15" creationId="{A9284675-DEBD-4A40-84C8-168D923E1EEB}"/>
          </ac:picMkLst>
        </pc:picChg>
      </pc:sldChg>
      <pc:sldChg chg="addSp delSp modSp mod">
        <pc:chgData name="BALATSOUKAS Alexandros (FRA)" userId="0a34c69e-39e5-49d0-ac80-d818038a05c1" providerId="ADAL" clId="{F0BCB2A5-C990-47F9-8A28-D79CCF3EB9C1}" dt="2022-05-02T09:26:06.875" v="103" actId="14100"/>
        <pc:sldMkLst>
          <pc:docMk/>
          <pc:sldMk cId="3719961219" sldId="312"/>
        </pc:sldMkLst>
        <pc:spChg chg="mod">
          <ac:chgData name="BALATSOUKAS Alexandros (FRA)" userId="0a34c69e-39e5-49d0-ac80-d818038a05c1" providerId="ADAL" clId="{F0BCB2A5-C990-47F9-8A28-D79CCF3EB9C1}" dt="2022-05-02T09:24:28.282" v="75"/>
          <ac:spMkLst>
            <pc:docMk/>
            <pc:sldMk cId="3719961219" sldId="312"/>
            <ac:spMk id="11" creationId="{00000000-0000-0000-0000-000000000000}"/>
          </ac:spMkLst>
        </pc:spChg>
        <pc:spChg chg="mod">
          <ac:chgData name="BALATSOUKAS Alexandros (FRA)" userId="0a34c69e-39e5-49d0-ac80-d818038a05c1" providerId="ADAL" clId="{F0BCB2A5-C990-47F9-8A28-D79CCF3EB9C1}" dt="2022-05-02T09:25:54.675" v="99" actId="20577"/>
          <ac:spMkLst>
            <pc:docMk/>
            <pc:sldMk cId="3719961219" sldId="312"/>
            <ac:spMk id="38" creationId="{00000000-0000-0000-0000-000000000000}"/>
          </ac:spMkLst>
        </pc:spChg>
        <pc:picChg chg="del">
          <ac:chgData name="BALATSOUKAS Alexandros (FRA)" userId="0a34c69e-39e5-49d0-ac80-d818038a05c1" providerId="ADAL" clId="{F0BCB2A5-C990-47F9-8A28-D79CCF3EB9C1}" dt="2022-05-02T09:26:00.448" v="100" actId="478"/>
          <ac:picMkLst>
            <pc:docMk/>
            <pc:sldMk cId="3719961219" sldId="312"/>
            <ac:picMk id="14" creationId="{FFA191AF-A848-48E5-838C-EC16BC85DE06}"/>
          </ac:picMkLst>
        </pc:picChg>
        <pc:picChg chg="add mod">
          <ac:chgData name="BALATSOUKAS Alexandros (FRA)" userId="0a34c69e-39e5-49d0-ac80-d818038a05c1" providerId="ADAL" clId="{F0BCB2A5-C990-47F9-8A28-D79CCF3EB9C1}" dt="2022-05-02T09:26:06.875" v="103" actId="14100"/>
          <ac:picMkLst>
            <pc:docMk/>
            <pc:sldMk cId="3719961219" sldId="312"/>
            <ac:picMk id="15" creationId="{0EC71F51-65A6-4948-B28C-09C7DC54C840}"/>
          </ac:picMkLst>
        </pc:picChg>
      </pc:sldChg>
      <pc:sldChg chg="modSp del mod">
        <pc:chgData name="BALATSOUKAS Alexandros (FRA)" userId="0a34c69e-39e5-49d0-ac80-d818038a05c1" providerId="ADAL" clId="{F0BCB2A5-C990-47F9-8A28-D79CCF3EB9C1}" dt="2022-05-02T09:27:49.031" v="131" actId="47"/>
        <pc:sldMkLst>
          <pc:docMk/>
          <pc:sldMk cId="1735964751" sldId="313"/>
        </pc:sldMkLst>
        <pc:spChg chg="mod">
          <ac:chgData name="BALATSOUKAS Alexandros (FRA)" userId="0a34c69e-39e5-49d0-ac80-d818038a05c1" providerId="ADAL" clId="{F0BCB2A5-C990-47F9-8A28-D79CCF3EB9C1}" dt="2022-05-02T09:24:48.137" v="80"/>
          <ac:spMkLst>
            <pc:docMk/>
            <pc:sldMk cId="1735964751" sldId="313"/>
            <ac:spMk id="11" creationId="{00000000-0000-0000-0000-000000000000}"/>
          </ac:spMkLst>
        </pc:spChg>
      </pc:sldChg>
      <pc:sldChg chg="modSp del mod">
        <pc:chgData name="BALATSOUKAS Alexandros (FRA)" userId="0a34c69e-39e5-49d0-ac80-d818038a05c1" providerId="ADAL" clId="{F0BCB2A5-C990-47F9-8A28-D79CCF3EB9C1}" dt="2022-05-02T09:27:49.031" v="131" actId="47"/>
        <pc:sldMkLst>
          <pc:docMk/>
          <pc:sldMk cId="3033320337" sldId="314"/>
        </pc:sldMkLst>
        <pc:spChg chg="mod">
          <ac:chgData name="BALATSOUKAS Alexandros (FRA)" userId="0a34c69e-39e5-49d0-ac80-d818038a05c1" providerId="ADAL" clId="{F0BCB2A5-C990-47F9-8A28-D79CCF3EB9C1}" dt="2022-05-02T09:24:50.537" v="81"/>
          <ac:spMkLst>
            <pc:docMk/>
            <pc:sldMk cId="3033320337" sldId="314"/>
            <ac:spMk id="11" creationId="{00000000-0000-0000-0000-000000000000}"/>
          </ac:spMkLst>
        </pc:spChg>
      </pc:sldChg>
      <pc:sldChg chg="modSp del mod">
        <pc:chgData name="BALATSOUKAS Alexandros (FRA)" userId="0a34c69e-39e5-49d0-ac80-d818038a05c1" providerId="ADAL" clId="{F0BCB2A5-C990-47F9-8A28-D79CCF3EB9C1}" dt="2022-05-02T09:27:49.031" v="131" actId="47"/>
        <pc:sldMkLst>
          <pc:docMk/>
          <pc:sldMk cId="917669402" sldId="315"/>
        </pc:sldMkLst>
        <pc:spChg chg="mod">
          <ac:chgData name="BALATSOUKAS Alexandros (FRA)" userId="0a34c69e-39e5-49d0-ac80-d818038a05c1" providerId="ADAL" clId="{F0BCB2A5-C990-47F9-8A28-D79CCF3EB9C1}" dt="2022-05-02T09:24:52.484" v="82"/>
          <ac:spMkLst>
            <pc:docMk/>
            <pc:sldMk cId="917669402" sldId="315"/>
            <ac:spMk id="11" creationId="{00000000-0000-0000-0000-000000000000}"/>
          </ac:spMkLst>
        </pc:spChg>
      </pc:sldChg>
      <pc:sldChg chg="modSp del mod">
        <pc:chgData name="BALATSOUKAS Alexandros (FRA)" userId="0a34c69e-39e5-49d0-ac80-d818038a05c1" providerId="ADAL" clId="{F0BCB2A5-C990-47F9-8A28-D79CCF3EB9C1}" dt="2022-05-02T09:27:49.031" v="131" actId="47"/>
        <pc:sldMkLst>
          <pc:docMk/>
          <pc:sldMk cId="1517331605" sldId="316"/>
        </pc:sldMkLst>
        <pc:spChg chg="mod">
          <ac:chgData name="BALATSOUKAS Alexandros (FRA)" userId="0a34c69e-39e5-49d0-ac80-d818038a05c1" providerId="ADAL" clId="{F0BCB2A5-C990-47F9-8A28-D79CCF3EB9C1}" dt="2022-05-02T09:24:56.501" v="83"/>
          <ac:spMkLst>
            <pc:docMk/>
            <pc:sldMk cId="1517331605" sldId="316"/>
            <ac:spMk id="11" creationId="{00000000-0000-0000-0000-000000000000}"/>
          </ac:spMkLst>
        </pc:spChg>
      </pc:sldChg>
      <pc:sldChg chg="del">
        <pc:chgData name="BALATSOUKAS Alexandros (FRA)" userId="0a34c69e-39e5-49d0-ac80-d818038a05c1" providerId="ADAL" clId="{F0BCB2A5-C990-47F9-8A28-D79CCF3EB9C1}" dt="2022-05-02T09:27:49.031" v="131" actId="47"/>
        <pc:sldMkLst>
          <pc:docMk/>
          <pc:sldMk cId="3950207593" sldId="317"/>
        </pc:sldMkLst>
      </pc:sldChg>
      <pc:sldChg chg="del">
        <pc:chgData name="BALATSOUKAS Alexandros (FRA)" userId="0a34c69e-39e5-49d0-ac80-d818038a05c1" providerId="ADAL" clId="{F0BCB2A5-C990-47F9-8A28-D79CCF3EB9C1}" dt="2022-05-02T09:27:49.031" v="131" actId="47"/>
        <pc:sldMkLst>
          <pc:docMk/>
          <pc:sldMk cId="2272947657" sldId="318"/>
        </pc:sldMkLst>
      </pc:sldChg>
      <pc:sldChg chg="modSp del mod">
        <pc:chgData name="BALATSOUKAS Alexandros (FRA)" userId="0a34c69e-39e5-49d0-ac80-d818038a05c1" providerId="ADAL" clId="{F0BCB2A5-C990-47F9-8A28-D79CCF3EB9C1}" dt="2022-05-02T09:27:49.031" v="131" actId="47"/>
        <pc:sldMkLst>
          <pc:docMk/>
          <pc:sldMk cId="2367648214" sldId="319"/>
        </pc:sldMkLst>
        <pc:spChg chg="mod">
          <ac:chgData name="BALATSOUKAS Alexandros (FRA)" userId="0a34c69e-39e5-49d0-ac80-d818038a05c1" providerId="ADAL" clId="{F0BCB2A5-C990-47F9-8A28-D79CCF3EB9C1}" dt="2022-05-02T09:24:46.493" v="79"/>
          <ac:spMkLst>
            <pc:docMk/>
            <pc:sldMk cId="2367648214" sldId="319"/>
            <ac:spMk id="11" creationId="{00000000-0000-0000-0000-000000000000}"/>
          </ac:spMkLst>
        </pc:spChg>
      </pc:sldChg>
      <pc:sldChg chg="modSp mod">
        <pc:chgData name="BALATSOUKAS Alexandros (FRA)" userId="0a34c69e-39e5-49d0-ac80-d818038a05c1" providerId="ADAL" clId="{F0BCB2A5-C990-47F9-8A28-D79CCF3EB9C1}" dt="2022-05-02T09:30:04.455" v="159" actId="20577"/>
        <pc:sldMkLst>
          <pc:docMk/>
          <pc:sldMk cId="2605554838" sldId="320"/>
        </pc:sldMkLst>
        <pc:spChg chg="mod">
          <ac:chgData name="BALATSOUKAS Alexandros (FRA)" userId="0a34c69e-39e5-49d0-ac80-d818038a05c1" providerId="ADAL" clId="{F0BCB2A5-C990-47F9-8A28-D79CCF3EB9C1}" dt="2022-05-02T09:30:04.455" v="159" actId="20577"/>
          <ac:spMkLst>
            <pc:docMk/>
            <pc:sldMk cId="2605554838" sldId="320"/>
            <ac:spMk id="11" creationId="{00000000-0000-0000-0000-000000000000}"/>
          </ac:spMkLst>
        </pc:spChg>
      </pc:sldChg>
      <pc:sldChg chg="modSp mod">
        <pc:chgData name="BALATSOUKAS Alexandros (FRA)" userId="0a34c69e-39e5-49d0-ac80-d818038a05c1" providerId="ADAL" clId="{F0BCB2A5-C990-47F9-8A28-D79CCF3EB9C1}" dt="2022-05-02T09:30:41.159" v="164" actId="108"/>
        <pc:sldMkLst>
          <pc:docMk/>
          <pc:sldMk cId="2664859080" sldId="321"/>
        </pc:sldMkLst>
        <pc:spChg chg="mod">
          <ac:chgData name="BALATSOUKAS Alexandros (FRA)" userId="0a34c69e-39e5-49d0-ac80-d818038a05c1" providerId="ADAL" clId="{F0BCB2A5-C990-47F9-8A28-D79CCF3EB9C1}" dt="2022-05-02T09:30:41.159" v="164" actId="108"/>
          <ac:spMkLst>
            <pc:docMk/>
            <pc:sldMk cId="2664859080" sldId="321"/>
            <ac:spMk id="11" creationId="{00000000-0000-0000-0000-000000000000}"/>
          </ac:spMkLst>
        </pc:spChg>
      </pc:sldChg>
      <pc:sldChg chg="addSp delSp modSp mod">
        <pc:chgData name="BALATSOUKAS Alexandros (FRA)" userId="0a34c69e-39e5-49d0-ac80-d818038a05c1" providerId="ADAL" clId="{F0BCB2A5-C990-47F9-8A28-D79CCF3EB9C1}" dt="2022-05-02T09:31:25.433" v="182" actId="14100"/>
        <pc:sldMkLst>
          <pc:docMk/>
          <pc:sldMk cId="1170013096" sldId="322"/>
        </pc:sldMkLst>
        <pc:spChg chg="mod">
          <ac:chgData name="BALATSOUKAS Alexandros (FRA)" userId="0a34c69e-39e5-49d0-ac80-d818038a05c1" providerId="ADAL" clId="{F0BCB2A5-C990-47F9-8A28-D79CCF3EB9C1}" dt="2022-05-02T09:28:17.667" v="139"/>
          <ac:spMkLst>
            <pc:docMk/>
            <pc:sldMk cId="1170013096" sldId="322"/>
            <ac:spMk id="11" creationId="{00000000-0000-0000-0000-000000000000}"/>
          </ac:spMkLst>
        </pc:spChg>
        <pc:spChg chg="mod">
          <ac:chgData name="BALATSOUKAS Alexandros (FRA)" userId="0a34c69e-39e5-49d0-ac80-d818038a05c1" providerId="ADAL" clId="{F0BCB2A5-C990-47F9-8A28-D79CCF3EB9C1}" dt="2022-05-02T09:31:15.243" v="178" actId="6549"/>
          <ac:spMkLst>
            <pc:docMk/>
            <pc:sldMk cId="1170013096" sldId="322"/>
            <ac:spMk id="38" creationId="{00000000-0000-0000-0000-000000000000}"/>
          </ac:spMkLst>
        </pc:spChg>
        <pc:picChg chg="del">
          <ac:chgData name="BALATSOUKAS Alexandros (FRA)" userId="0a34c69e-39e5-49d0-ac80-d818038a05c1" providerId="ADAL" clId="{F0BCB2A5-C990-47F9-8A28-D79CCF3EB9C1}" dt="2022-05-02T09:31:17.122" v="179" actId="478"/>
          <ac:picMkLst>
            <pc:docMk/>
            <pc:sldMk cId="1170013096" sldId="322"/>
            <ac:picMk id="14" creationId="{0621BD35-19EF-4BC1-9028-4D70C9B6C003}"/>
          </ac:picMkLst>
        </pc:picChg>
        <pc:picChg chg="add mod">
          <ac:chgData name="BALATSOUKAS Alexandros (FRA)" userId="0a34c69e-39e5-49d0-ac80-d818038a05c1" providerId="ADAL" clId="{F0BCB2A5-C990-47F9-8A28-D79CCF3EB9C1}" dt="2022-05-02T09:31:25.433" v="182" actId="14100"/>
          <ac:picMkLst>
            <pc:docMk/>
            <pc:sldMk cId="1170013096" sldId="322"/>
            <ac:picMk id="15" creationId="{55039D82-C836-4EF3-A3C6-00290227F9C4}"/>
          </ac:picMkLst>
        </pc:picChg>
      </pc:sldChg>
      <pc:sldChg chg="addSp delSp modSp mod">
        <pc:chgData name="BALATSOUKAS Alexandros (FRA)" userId="0a34c69e-39e5-49d0-ac80-d818038a05c1" providerId="ADAL" clId="{F0BCB2A5-C990-47F9-8A28-D79CCF3EB9C1}" dt="2022-05-02T09:32:10.393" v="195" actId="14100"/>
        <pc:sldMkLst>
          <pc:docMk/>
          <pc:sldMk cId="4256250627" sldId="323"/>
        </pc:sldMkLst>
        <pc:spChg chg="mod">
          <ac:chgData name="BALATSOUKAS Alexandros (FRA)" userId="0a34c69e-39e5-49d0-ac80-d818038a05c1" providerId="ADAL" clId="{F0BCB2A5-C990-47F9-8A28-D79CCF3EB9C1}" dt="2022-05-02T09:28:19.912" v="140"/>
          <ac:spMkLst>
            <pc:docMk/>
            <pc:sldMk cId="4256250627" sldId="323"/>
            <ac:spMk id="11" creationId="{00000000-0000-0000-0000-000000000000}"/>
          </ac:spMkLst>
        </pc:spChg>
        <pc:spChg chg="mod">
          <ac:chgData name="BALATSOUKAS Alexandros (FRA)" userId="0a34c69e-39e5-49d0-ac80-d818038a05c1" providerId="ADAL" clId="{F0BCB2A5-C990-47F9-8A28-D79CCF3EB9C1}" dt="2022-05-02T09:31:56.443" v="192" actId="404"/>
          <ac:spMkLst>
            <pc:docMk/>
            <pc:sldMk cId="4256250627" sldId="323"/>
            <ac:spMk id="38" creationId="{00000000-0000-0000-0000-000000000000}"/>
          </ac:spMkLst>
        </pc:spChg>
        <pc:picChg chg="add mod">
          <ac:chgData name="BALATSOUKAS Alexandros (FRA)" userId="0a34c69e-39e5-49d0-ac80-d818038a05c1" providerId="ADAL" clId="{F0BCB2A5-C990-47F9-8A28-D79CCF3EB9C1}" dt="2022-05-02T09:32:10.393" v="195" actId="14100"/>
          <ac:picMkLst>
            <pc:docMk/>
            <pc:sldMk cId="4256250627" sldId="323"/>
            <ac:picMk id="14" creationId="{2927CCEF-DC2C-4FA6-A5AC-EA17A46AB969}"/>
          </ac:picMkLst>
        </pc:picChg>
        <pc:picChg chg="del">
          <ac:chgData name="BALATSOUKAS Alexandros (FRA)" userId="0a34c69e-39e5-49d0-ac80-d818038a05c1" providerId="ADAL" clId="{F0BCB2A5-C990-47F9-8A28-D79CCF3EB9C1}" dt="2022-05-02T09:31:58.534" v="193" actId="478"/>
          <ac:picMkLst>
            <pc:docMk/>
            <pc:sldMk cId="4256250627" sldId="323"/>
            <ac:picMk id="15" creationId="{32BDC082-A742-4A47-9D00-847BEA5208ED}"/>
          </ac:picMkLst>
        </pc:picChg>
      </pc:sldChg>
      <pc:sldChg chg="addSp delSp modSp mod">
        <pc:chgData name="BALATSOUKAS Alexandros (FRA)" userId="0a34c69e-39e5-49d0-ac80-d818038a05c1" providerId="ADAL" clId="{F0BCB2A5-C990-47F9-8A28-D79CCF3EB9C1}" dt="2022-05-02T09:32:42.569" v="203" actId="14100"/>
        <pc:sldMkLst>
          <pc:docMk/>
          <pc:sldMk cId="3698991687" sldId="324"/>
        </pc:sldMkLst>
        <pc:spChg chg="mod">
          <ac:chgData name="BALATSOUKAS Alexandros (FRA)" userId="0a34c69e-39e5-49d0-ac80-d818038a05c1" providerId="ADAL" clId="{F0BCB2A5-C990-47F9-8A28-D79CCF3EB9C1}" dt="2022-05-02T09:28:22.611" v="141"/>
          <ac:spMkLst>
            <pc:docMk/>
            <pc:sldMk cId="3698991687" sldId="324"/>
            <ac:spMk id="11" creationId="{00000000-0000-0000-0000-000000000000}"/>
          </ac:spMkLst>
        </pc:spChg>
        <pc:spChg chg="mod">
          <ac:chgData name="BALATSOUKAS Alexandros (FRA)" userId="0a34c69e-39e5-49d0-ac80-d818038a05c1" providerId="ADAL" clId="{F0BCB2A5-C990-47F9-8A28-D79CCF3EB9C1}" dt="2022-05-02T09:32:32.727" v="199" actId="20577"/>
          <ac:spMkLst>
            <pc:docMk/>
            <pc:sldMk cId="3698991687" sldId="324"/>
            <ac:spMk id="38" creationId="{00000000-0000-0000-0000-000000000000}"/>
          </ac:spMkLst>
        </pc:spChg>
        <pc:picChg chg="del">
          <ac:chgData name="BALATSOUKAS Alexandros (FRA)" userId="0a34c69e-39e5-49d0-ac80-d818038a05c1" providerId="ADAL" clId="{F0BCB2A5-C990-47F9-8A28-D79CCF3EB9C1}" dt="2022-05-02T09:32:38.445" v="200" actId="478"/>
          <ac:picMkLst>
            <pc:docMk/>
            <pc:sldMk cId="3698991687" sldId="324"/>
            <ac:picMk id="14" creationId="{333F2106-B12A-4FFE-8D05-DBD2B962F106}"/>
          </ac:picMkLst>
        </pc:picChg>
        <pc:picChg chg="add mod">
          <ac:chgData name="BALATSOUKAS Alexandros (FRA)" userId="0a34c69e-39e5-49d0-ac80-d818038a05c1" providerId="ADAL" clId="{F0BCB2A5-C990-47F9-8A28-D79CCF3EB9C1}" dt="2022-05-02T09:32:42.569" v="203" actId="14100"/>
          <ac:picMkLst>
            <pc:docMk/>
            <pc:sldMk cId="3698991687" sldId="324"/>
            <ac:picMk id="15" creationId="{48AF486E-BC0E-4E01-9EAA-A7D62BD7EC0E}"/>
          </ac:picMkLst>
        </pc:picChg>
      </pc:sldChg>
      <pc:sldChg chg="addSp delSp modSp mod">
        <pc:chgData name="BALATSOUKAS Alexandros (FRA)" userId="0a34c69e-39e5-49d0-ac80-d818038a05c1" providerId="ADAL" clId="{F0BCB2A5-C990-47F9-8A28-D79CCF3EB9C1}" dt="2022-05-02T09:33:11.938" v="213" actId="14100"/>
        <pc:sldMkLst>
          <pc:docMk/>
          <pc:sldMk cId="2264217558" sldId="325"/>
        </pc:sldMkLst>
        <pc:spChg chg="mod">
          <ac:chgData name="BALATSOUKAS Alexandros (FRA)" userId="0a34c69e-39e5-49d0-ac80-d818038a05c1" providerId="ADAL" clId="{F0BCB2A5-C990-47F9-8A28-D79CCF3EB9C1}" dt="2022-05-02T09:28:24.376" v="142"/>
          <ac:spMkLst>
            <pc:docMk/>
            <pc:sldMk cId="2264217558" sldId="325"/>
            <ac:spMk id="11" creationId="{00000000-0000-0000-0000-000000000000}"/>
          </ac:spMkLst>
        </pc:spChg>
        <pc:spChg chg="mod">
          <ac:chgData name="BALATSOUKAS Alexandros (FRA)" userId="0a34c69e-39e5-49d0-ac80-d818038a05c1" providerId="ADAL" clId="{F0BCB2A5-C990-47F9-8A28-D79CCF3EB9C1}" dt="2022-05-02T09:33:01.089" v="209" actId="6549"/>
          <ac:spMkLst>
            <pc:docMk/>
            <pc:sldMk cId="2264217558" sldId="325"/>
            <ac:spMk id="38" creationId="{00000000-0000-0000-0000-000000000000}"/>
          </ac:spMkLst>
        </pc:spChg>
        <pc:picChg chg="add mod">
          <ac:chgData name="BALATSOUKAS Alexandros (FRA)" userId="0a34c69e-39e5-49d0-ac80-d818038a05c1" providerId="ADAL" clId="{F0BCB2A5-C990-47F9-8A28-D79CCF3EB9C1}" dt="2022-05-02T09:33:11.938" v="213" actId="14100"/>
          <ac:picMkLst>
            <pc:docMk/>
            <pc:sldMk cId="2264217558" sldId="325"/>
            <ac:picMk id="14" creationId="{DCB9D282-11B8-4C2C-99D3-34377426B2CB}"/>
          </ac:picMkLst>
        </pc:picChg>
        <pc:picChg chg="del">
          <ac:chgData name="BALATSOUKAS Alexandros (FRA)" userId="0a34c69e-39e5-49d0-ac80-d818038a05c1" providerId="ADAL" clId="{F0BCB2A5-C990-47F9-8A28-D79CCF3EB9C1}" dt="2022-05-02T09:33:06.811" v="210" actId="478"/>
          <ac:picMkLst>
            <pc:docMk/>
            <pc:sldMk cId="2264217558" sldId="325"/>
            <ac:picMk id="16" creationId="{F3A33823-62B7-4845-9306-B7C55A6D9E62}"/>
          </ac:picMkLst>
        </pc:picChg>
      </pc:sldChg>
      <pc:sldChg chg="addSp delSp modSp mod">
        <pc:chgData name="BALATSOUKAS Alexandros (FRA)" userId="0a34c69e-39e5-49d0-ac80-d818038a05c1" providerId="ADAL" clId="{F0BCB2A5-C990-47F9-8A28-D79CCF3EB9C1}" dt="2022-05-02T09:33:36.203" v="222" actId="14100"/>
        <pc:sldMkLst>
          <pc:docMk/>
          <pc:sldMk cId="3547576151" sldId="326"/>
        </pc:sldMkLst>
        <pc:spChg chg="mod">
          <ac:chgData name="BALATSOUKAS Alexandros (FRA)" userId="0a34c69e-39e5-49d0-ac80-d818038a05c1" providerId="ADAL" clId="{F0BCB2A5-C990-47F9-8A28-D79CCF3EB9C1}" dt="2022-05-02T09:28:26.572" v="143"/>
          <ac:spMkLst>
            <pc:docMk/>
            <pc:sldMk cId="3547576151" sldId="326"/>
            <ac:spMk id="11" creationId="{00000000-0000-0000-0000-000000000000}"/>
          </ac:spMkLst>
        </pc:spChg>
        <pc:spChg chg="mod">
          <ac:chgData name="BALATSOUKAS Alexandros (FRA)" userId="0a34c69e-39e5-49d0-ac80-d818038a05c1" providerId="ADAL" clId="{F0BCB2A5-C990-47F9-8A28-D79CCF3EB9C1}" dt="2022-05-02T09:33:26.251" v="218" actId="6549"/>
          <ac:spMkLst>
            <pc:docMk/>
            <pc:sldMk cId="3547576151" sldId="326"/>
            <ac:spMk id="38" creationId="{00000000-0000-0000-0000-000000000000}"/>
          </ac:spMkLst>
        </pc:spChg>
        <pc:picChg chg="del">
          <ac:chgData name="BALATSOUKAS Alexandros (FRA)" userId="0a34c69e-39e5-49d0-ac80-d818038a05c1" providerId="ADAL" clId="{F0BCB2A5-C990-47F9-8A28-D79CCF3EB9C1}" dt="2022-05-02T09:33:31.688" v="219" actId="478"/>
          <ac:picMkLst>
            <pc:docMk/>
            <pc:sldMk cId="3547576151" sldId="326"/>
            <ac:picMk id="14" creationId="{A14B6AFE-9652-4D2F-8B20-7352FE4EF0BB}"/>
          </ac:picMkLst>
        </pc:picChg>
        <pc:picChg chg="add mod">
          <ac:chgData name="BALATSOUKAS Alexandros (FRA)" userId="0a34c69e-39e5-49d0-ac80-d818038a05c1" providerId="ADAL" clId="{F0BCB2A5-C990-47F9-8A28-D79CCF3EB9C1}" dt="2022-05-02T09:33:36.203" v="222" actId="14100"/>
          <ac:picMkLst>
            <pc:docMk/>
            <pc:sldMk cId="3547576151" sldId="326"/>
            <ac:picMk id="15" creationId="{00C5F8E2-207D-40EB-A402-4664E4152522}"/>
          </ac:picMkLst>
        </pc:picChg>
      </pc:sldChg>
      <pc:sldChg chg="modSp del mod">
        <pc:chgData name="BALATSOUKAS Alexandros (FRA)" userId="0a34c69e-39e5-49d0-ac80-d818038a05c1" providerId="ADAL" clId="{F0BCB2A5-C990-47F9-8A28-D79CCF3EB9C1}" dt="2022-05-02T09:35:19.320" v="223" actId="47"/>
        <pc:sldMkLst>
          <pc:docMk/>
          <pc:sldMk cId="2568046574" sldId="327"/>
        </pc:sldMkLst>
        <pc:spChg chg="mod">
          <ac:chgData name="BALATSOUKAS Alexandros (FRA)" userId="0a34c69e-39e5-49d0-ac80-d818038a05c1" providerId="ADAL" clId="{F0BCB2A5-C990-47F9-8A28-D79CCF3EB9C1}" dt="2022-05-02T09:28:28.950" v="144"/>
          <ac:spMkLst>
            <pc:docMk/>
            <pc:sldMk cId="2568046574" sldId="327"/>
            <ac:spMk id="11" creationId="{00000000-0000-0000-0000-000000000000}"/>
          </ac:spMkLst>
        </pc:spChg>
      </pc:sldChg>
      <pc:sldChg chg="modSp del mod">
        <pc:chgData name="BALATSOUKAS Alexandros (FRA)" userId="0a34c69e-39e5-49d0-ac80-d818038a05c1" providerId="ADAL" clId="{F0BCB2A5-C990-47F9-8A28-D79CCF3EB9C1}" dt="2022-05-02T09:35:19.320" v="223" actId="47"/>
        <pc:sldMkLst>
          <pc:docMk/>
          <pc:sldMk cId="1068778961" sldId="328"/>
        </pc:sldMkLst>
        <pc:spChg chg="mod">
          <ac:chgData name="BALATSOUKAS Alexandros (FRA)" userId="0a34c69e-39e5-49d0-ac80-d818038a05c1" providerId="ADAL" clId="{F0BCB2A5-C990-47F9-8A28-D79CCF3EB9C1}" dt="2022-05-02T09:28:30.568" v="145"/>
          <ac:spMkLst>
            <pc:docMk/>
            <pc:sldMk cId="1068778961" sldId="328"/>
            <ac:spMk id="11" creationId="{00000000-0000-0000-0000-000000000000}"/>
          </ac:spMkLst>
        </pc:spChg>
      </pc:sldChg>
      <pc:sldChg chg="modSp del mod">
        <pc:chgData name="BALATSOUKAS Alexandros (FRA)" userId="0a34c69e-39e5-49d0-ac80-d818038a05c1" providerId="ADAL" clId="{F0BCB2A5-C990-47F9-8A28-D79CCF3EB9C1}" dt="2022-05-02T09:35:19.320" v="223" actId="47"/>
        <pc:sldMkLst>
          <pc:docMk/>
          <pc:sldMk cId="3536562091" sldId="329"/>
        </pc:sldMkLst>
        <pc:spChg chg="mod">
          <ac:chgData name="BALATSOUKAS Alexandros (FRA)" userId="0a34c69e-39e5-49d0-ac80-d818038a05c1" providerId="ADAL" clId="{F0BCB2A5-C990-47F9-8A28-D79CCF3EB9C1}" dt="2022-05-02T09:28:32.493" v="146"/>
          <ac:spMkLst>
            <pc:docMk/>
            <pc:sldMk cId="3536562091" sldId="329"/>
            <ac:spMk id="11" creationId="{00000000-0000-0000-0000-000000000000}"/>
          </ac:spMkLst>
        </pc:spChg>
      </pc:sldChg>
      <pc:sldChg chg="modSp del mod">
        <pc:chgData name="BALATSOUKAS Alexandros (FRA)" userId="0a34c69e-39e5-49d0-ac80-d818038a05c1" providerId="ADAL" clId="{F0BCB2A5-C990-47F9-8A28-D79CCF3EB9C1}" dt="2022-05-02T09:35:19.320" v="223" actId="47"/>
        <pc:sldMkLst>
          <pc:docMk/>
          <pc:sldMk cId="808394582" sldId="331"/>
        </pc:sldMkLst>
        <pc:spChg chg="mod">
          <ac:chgData name="BALATSOUKAS Alexandros (FRA)" userId="0a34c69e-39e5-49d0-ac80-d818038a05c1" providerId="ADAL" clId="{F0BCB2A5-C990-47F9-8A28-D79CCF3EB9C1}" dt="2022-05-02T09:28:35.022" v="147"/>
          <ac:spMkLst>
            <pc:docMk/>
            <pc:sldMk cId="808394582" sldId="331"/>
            <ac:spMk id="11" creationId="{00000000-0000-0000-0000-000000000000}"/>
          </ac:spMkLst>
        </pc:spChg>
      </pc:sldChg>
      <pc:sldChg chg="modSp mod">
        <pc:chgData name="BALATSOUKAS Alexandros (FRA)" userId="0a34c69e-39e5-49d0-ac80-d818038a05c1" providerId="ADAL" clId="{F0BCB2A5-C990-47F9-8A28-D79CCF3EB9C1}" dt="2022-05-02T09:51:40.693" v="266" actId="1076"/>
        <pc:sldMkLst>
          <pc:docMk/>
          <pc:sldMk cId="2648276022" sldId="335"/>
        </pc:sldMkLst>
        <pc:spChg chg="mod">
          <ac:chgData name="BALATSOUKAS Alexandros (FRA)" userId="0a34c69e-39e5-49d0-ac80-d818038a05c1" providerId="ADAL" clId="{F0BCB2A5-C990-47F9-8A28-D79CCF3EB9C1}" dt="2022-05-02T09:51:40.693" v="266" actId="1076"/>
          <ac:spMkLst>
            <pc:docMk/>
            <pc:sldMk cId="2648276022" sldId="335"/>
            <ac:spMk id="11" creationId="{00000000-0000-0000-0000-000000000000}"/>
          </ac:spMkLst>
        </pc:spChg>
      </pc:sldChg>
      <pc:sldChg chg="addSp delSp modSp mod">
        <pc:chgData name="BALATSOUKAS Alexandros (FRA)" userId="0a34c69e-39e5-49d0-ac80-d818038a05c1" providerId="ADAL" clId="{F0BCB2A5-C990-47F9-8A28-D79CCF3EB9C1}" dt="2022-05-02T09:52:23.436" v="278" actId="14100"/>
        <pc:sldMkLst>
          <pc:docMk/>
          <pc:sldMk cId="2323188475" sldId="336"/>
        </pc:sldMkLst>
        <pc:spChg chg="mod">
          <ac:chgData name="BALATSOUKAS Alexandros (FRA)" userId="0a34c69e-39e5-49d0-ac80-d818038a05c1" providerId="ADAL" clId="{F0BCB2A5-C990-47F9-8A28-D79CCF3EB9C1}" dt="2022-05-02T09:52:14.549" v="274" actId="6549"/>
          <ac:spMkLst>
            <pc:docMk/>
            <pc:sldMk cId="2323188475" sldId="336"/>
            <ac:spMk id="38" creationId="{00000000-0000-0000-0000-000000000000}"/>
          </ac:spMkLst>
        </pc:spChg>
        <pc:picChg chg="add mod">
          <ac:chgData name="BALATSOUKAS Alexandros (FRA)" userId="0a34c69e-39e5-49d0-ac80-d818038a05c1" providerId="ADAL" clId="{F0BCB2A5-C990-47F9-8A28-D79CCF3EB9C1}" dt="2022-05-02T09:52:23.436" v="278" actId="14100"/>
          <ac:picMkLst>
            <pc:docMk/>
            <pc:sldMk cId="2323188475" sldId="336"/>
            <ac:picMk id="14" creationId="{FCC53D54-7250-45F8-B5E1-A19C4DE335EF}"/>
          </ac:picMkLst>
        </pc:picChg>
        <pc:picChg chg="del">
          <ac:chgData name="BALATSOUKAS Alexandros (FRA)" userId="0a34c69e-39e5-49d0-ac80-d818038a05c1" providerId="ADAL" clId="{F0BCB2A5-C990-47F9-8A28-D79CCF3EB9C1}" dt="2022-05-02T09:52:18.992" v="275" actId="478"/>
          <ac:picMkLst>
            <pc:docMk/>
            <pc:sldMk cId="2323188475" sldId="336"/>
            <ac:picMk id="15" creationId="{F9A1B828-5D2F-4624-81BA-F2B5F5912163}"/>
          </ac:picMkLst>
        </pc:picChg>
      </pc:sldChg>
      <pc:sldChg chg="addSp delSp modSp mod">
        <pc:chgData name="BALATSOUKAS Alexandros (FRA)" userId="0a34c69e-39e5-49d0-ac80-d818038a05c1" providerId="ADAL" clId="{F0BCB2A5-C990-47F9-8A28-D79CCF3EB9C1}" dt="2022-05-02T09:53:51.435" v="289" actId="1076"/>
        <pc:sldMkLst>
          <pc:docMk/>
          <pc:sldMk cId="1508719053" sldId="337"/>
        </pc:sldMkLst>
        <pc:spChg chg="mod">
          <ac:chgData name="BALATSOUKAS Alexandros (FRA)" userId="0a34c69e-39e5-49d0-ac80-d818038a05c1" providerId="ADAL" clId="{F0BCB2A5-C990-47F9-8A28-D79CCF3EB9C1}" dt="2022-05-02T09:53:51.435" v="289" actId="1076"/>
          <ac:spMkLst>
            <pc:docMk/>
            <pc:sldMk cId="1508719053" sldId="337"/>
            <ac:spMk id="12" creationId="{4D338F7F-A60A-40AE-889D-C2E8E6328005}"/>
          </ac:spMkLst>
        </pc:spChg>
        <pc:spChg chg="mod">
          <ac:chgData name="BALATSOUKAS Alexandros (FRA)" userId="0a34c69e-39e5-49d0-ac80-d818038a05c1" providerId="ADAL" clId="{F0BCB2A5-C990-47F9-8A28-D79CCF3EB9C1}" dt="2022-05-02T09:53:38.962" v="285" actId="20577"/>
          <ac:spMkLst>
            <pc:docMk/>
            <pc:sldMk cId="1508719053" sldId="337"/>
            <ac:spMk id="38" creationId="{00000000-0000-0000-0000-000000000000}"/>
          </ac:spMkLst>
        </pc:spChg>
        <pc:picChg chg="del">
          <ac:chgData name="BALATSOUKAS Alexandros (FRA)" userId="0a34c69e-39e5-49d0-ac80-d818038a05c1" providerId="ADAL" clId="{F0BCB2A5-C990-47F9-8A28-D79CCF3EB9C1}" dt="2022-05-02T09:53:41.016" v="286" actId="478"/>
          <ac:picMkLst>
            <pc:docMk/>
            <pc:sldMk cId="1508719053" sldId="337"/>
            <ac:picMk id="14" creationId="{69BDBF17-416C-46F5-873D-0C9D4EB3E324}"/>
          </ac:picMkLst>
        </pc:picChg>
        <pc:picChg chg="add mod">
          <ac:chgData name="BALATSOUKAS Alexandros (FRA)" userId="0a34c69e-39e5-49d0-ac80-d818038a05c1" providerId="ADAL" clId="{F0BCB2A5-C990-47F9-8A28-D79CCF3EB9C1}" dt="2022-05-02T09:53:47.660" v="288" actId="14100"/>
          <ac:picMkLst>
            <pc:docMk/>
            <pc:sldMk cId="1508719053" sldId="337"/>
            <ac:picMk id="15" creationId="{B157F926-EEC1-48B6-95E0-6816D714B1EE}"/>
          </ac:picMkLst>
        </pc:picChg>
      </pc:sldChg>
      <pc:sldChg chg="addSp delSp modSp mod">
        <pc:chgData name="BALATSOUKAS Alexandros (FRA)" userId="0a34c69e-39e5-49d0-ac80-d818038a05c1" providerId="ADAL" clId="{F0BCB2A5-C990-47F9-8A28-D79CCF3EB9C1}" dt="2022-05-02T09:54:19.722" v="305" actId="14100"/>
        <pc:sldMkLst>
          <pc:docMk/>
          <pc:sldMk cId="762164606" sldId="338"/>
        </pc:sldMkLst>
        <pc:spChg chg="mod">
          <ac:chgData name="BALATSOUKAS Alexandros (FRA)" userId="0a34c69e-39e5-49d0-ac80-d818038a05c1" providerId="ADAL" clId="{F0BCB2A5-C990-47F9-8A28-D79CCF3EB9C1}" dt="2022-05-02T09:54:11.124" v="301" actId="6549"/>
          <ac:spMkLst>
            <pc:docMk/>
            <pc:sldMk cId="762164606" sldId="338"/>
            <ac:spMk id="38" creationId="{00000000-0000-0000-0000-000000000000}"/>
          </ac:spMkLst>
        </pc:spChg>
        <pc:picChg chg="add mod">
          <ac:chgData name="BALATSOUKAS Alexandros (FRA)" userId="0a34c69e-39e5-49d0-ac80-d818038a05c1" providerId="ADAL" clId="{F0BCB2A5-C990-47F9-8A28-D79CCF3EB9C1}" dt="2022-05-02T09:54:19.722" v="305" actId="14100"/>
          <ac:picMkLst>
            <pc:docMk/>
            <pc:sldMk cId="762164606" sldId="338"/>
            <ac:picMk id="14" creationId="{7066CD03-44C3-465F-A3F3-2AF50CA60731}"/>
          </ac:picMkLst>
        </pc:picChg>
        <pc:picChg chg="del">
          <ac:chgData name="BALATSOUKAS Alexandros (FRA)" userId="0a34c69e-39e5-49d0-ac80-d818038a05c1" providerId="ADAL" clId="{F0BCB2A5-C990-47F9-8A28-D79CCF3EB9C1}" dt="2022-05-02T09:54:12.710" v="302" actId="478"/>
          <ac:picMkLst>
            <pc:docMk/>
            <pc:sldMk cId="762164606" sldId="338"/>
            <ac:picMk id="15" creationId="{3E14961E-2BF7-4322-9512-D98A454CE58A}"/>
          </ac:picMkLst>
        </pc:picChg>
      </pc:sldChg>
      <pc:sldChg chg="addSp delSp modSp mod">
        <pc:chgData name="BALATSOUKAS Alexandros (FRA)" userId="0a34c69e-39e5-49d0-ac80-d818038a05c1" providerId="ADAL" clId="{F0BCB2A5-C990-47F9-8A28-D79CCF3EB9C1}" dt="2022-05-02T09:54:57.027" v="320" actId="14100"/>
        <pc:sldMkLst>
          <pc:docMk/>
          <pc:sldMk cId="1615642432" sldId="339"/>
        </pc:sldMkLst>
        <pc:spChg chg="mod">
          <ac:chgData name="BALATSOUKAS Alexandros (FRA)" userId="0a34c69e-39e5-49d0-ac80-d818038a05c1" providerId="ADAL" clId="{F0BCB2A5-C990-47F9-8A28-D79CCF3EB9C1}" dt="2022-05-02T09:54:54.035" v="319" actId="1076"/>
          <ac:spMkLst>
            <pc:docMk/>
            <pc:sldMk cId="1615642432" sldId="339"/>
            <ac:spMk id="12" creationId="{4D338F7F-A60A-40AE-889D-C2E8E6328005}"/>
          </ac:spMkLst>
        </pc:spChg>
        <pc:spChg chg="mod">
          <ac:chgData name="BALATSOUKAS Alexandros (FRA)" userId="0a34c69e-39e5-49d0-ac80-d818038a05c1" providerId="ADAL" clId="{F0BCB2A5-C990-47F9-8A28-D79CCF3EB9C1}" dt="2022-05-02T09:54:46.283" v="316" actId="1076"/>
          <ac:spMkLst>
            <pc:docMk/>
            <pc:sldMk cId="1615642432" sldId="339"/>
            <ac:spMk id="38" creationId="{00000000-0000-0000-0000-000000000000}"/>
          </ac:spMkLst>
        </pc:spChg>
        <pc:picChg chg="del">
          <ac:chgData name="BALATSOUKAS Alexandros (FRA)" userId="0a34c69e-39e5-49d0-ac80-d818038a05c1" providerId="ADAL" clId="{F0BCB2A5-C990-47F9-8A28-D79CCF3EB9C1}" dt="2022-05-02T09:54:48.447" v="317" actId="478"/>
          <ac:picMkLst>
            <pc:docMk/>
            <pc:sldMk cId="1615642432" sldId="339"/>
            <ac:picMk id="14" creationId="{D2351E9A-2678-4660-B07D-1996BD8A926E}"/>
          </ac:picMkLst>
        </pc:picChg>
        <pc:picChg chg="add mod">
          <ac:chgData name="BALATSOUKAS Alexandros (FRA)" userId="0a34c69e-39e5-49d0-ac80-d818038a05c1" providerId="ADAL" clId="{F0BCB2A5-C990-47F9-8A28-D79CCF3EB9C1}" dt="2022-05-02T09:54:57.027" v="320" actId="14100"/>
          <ac:picMkLst>
            <pc:docMk/>
            <pc:sldMk cId="1615642432" sldId="339"/>
            <ac:picMk id="15" creationId="{0BD61D6A-3C22-4AD7-9917-97F7B0A53B1E}"/>
          </ac:picMkLst>
        </pc:picChg>
      </pc:sldChg>
      <pc:sldChg chg="modSp mod">
        <pc:chgData name="BALATSOUKAS Alexandros (FRA)" userId="0a34c69e-39e5-49d0-ac80-d818038a05c1" providerId="ADAL" clId="{F0BCB2A5-C990-47F9-8A28-D79CCF3EB9C1}" dt="2022-05-02T09:59:01.814" v="568" actId="20577"/>
        <pc:sldMkLst>
          <pc:docMk/>
          <pc:sldMk cId="1543910762" sldId="340"/>
        </pc:sldMkLst>
        <pc:spChg chg="mod">
          <ac:chgData name="BALATSOUKAS Alexandros (FRA)" userId="0a34c69e-39e5-49d0-ac80-d818038a05c1" providerId="ADAL" clId="{F0BCB2A5-C990-47F9-8A28-D79CCF3EB9C1}" dt="2022-05-02T09:59:01.814" v="568" actId="20577"/>
          <ac:spMkLst>
            <pc:docMk/>
            <pc:sldMk cId="1543910762" sldId="340"/>
            <ac:spMk id="11" creationId="{00000000-0000-0000-0000-000000000000}"/>
          </ac:spMkLst>
        </pc:spChg>
      </pc:sldChg>
      <pc:sldChg chg="addSp delSp modSp mod">
        <pc:chgData name="BALATSOUKAS Alexandros (FRA)" userId="0a34c69e-39e5-49d0-ac80-d818038a05c1" providerId="ADAL" clId="{F0BCB2A5-C990-47F9-8A28-D79CCF3EB9C1}" dt="2022-05-02T10:08:49.647" v="594" actId="14100"/>
        <pc:sldMkLst>
          <pc:docMk/>
          <pc:sldMk cId="3135312178" sldId="341"/>
        </pc:sldMkLst>
        <pc:spChg chg="mod">
          <ac:chgData name="BALATSOUKAS Alexandros (FRA)" userId="0a34c69e-39e5-49d0-ac80-d818038a05c1" providerId="ADAL" clId="{F0BCB2A5-C990-47F9-8A28-D79CCF3EB9C1}" dt="2022-05-02T09:55:50.906" v="351"/>
          <ac:spMkLst>
            <pc:docMk/>
            <pc:sldMk cId="3135312178" sldId="341"/>
            <ac:spMk id="11" creationId="{00000000-0000-0000-0000-000000000000}"/>
          </ac:spMkLst>
        </pc:spChg>
        <pc:spChg chg="mod">
          <ac:chgData name="BALATSOUKAS Alexandros (FRA)" userId="0a34c69e-39e5-49d0-ac80-d818038a05c1" providerId="ADAL" clId="{F0BCB2A5-C990-47F9-8A28-D79CCF3EB9C1}" dt="2022-05-02T10:08:37.171" v="590" actId="20577"/>
          <ac:spMkLst>
            <pc:docMk/>
            <pc:sldMk cId="3135312178" sldId="341"/>
            <ac:spMk id="38" creationId="{00000000-0000-0000-0000-000000000000}"/>
          </ac:spMkLst>
        </pc:spChg>
        <pc:picChg chg="del">
          <ac:chgData name="BALATSOUKAS Alexandros (FRA)" userId="0a34c69e-39e5-49d0-ac80-d818038a05c1" providerId="ADAL" clId="{F0BCB2A5-C990-47F9-8A28-D79CCF3EB9C1}" dt="2022-05-02T10:08:43.870" v="591" actId="478"/>
          <ac:picMkLst>
            <pc:docMk/>
            <pc:sldMk cId="3135312178" sldId="341"/>
            <ac:picMk id="14" creationId="{A59F8C01-EC10-4BF1-A17D-BF138F07F09F}"/>
          </ac:picMkLst>
        </pc:picChg>
        <pc:picChg chg="add mod">
          <ac:chgData name="BALATSOUKAS Alexandros (FRA)" userId="0a34c69e-39e5-49d0-ac80-d818038a05c1" providerId="ADAL" clId="{F0BCB2A5-C990-47F9-8A28-D79CCF3EB9C1}" dt="2022-05-02T10:08:49.647" v="594" actId="14100"/>
          <ac:picMkLst>
            <pc:docMk/>
            <pc:sldMk cId="3135312178" sldId="341"/>
            <ac:picMk id="15" creationId="{C750C5BD-C510-4CE0-93AB-1431D1C20F79}"/>
          </ac:picMkLst>
        </pc:picChg>
      </pc:sldChg>
      <pc:sldChg chg="addSp delSp modSp mod">
        <pc:chgData name="BALATSOUKAS Alexandros (FRA)" userId="0a34c69e-39e5-49d0-ac80-d818038a05c1" providerId="ADAL" clId="{F0BCB2A5-C990-47F9-8A28-D79CCF3EB9C1}" dt="2022-05-02T10:09:18.408" v="604" actId="14100"/>
        <pc:sldMkLst>
          <pc:docMk/>
          <pc:sldMk cId="2266684318" sldId="342"/>
        </pc:sldMkLst>
        <pc:spChg chg="mod">
          <ac:chgData name="BALATSOUKAS Alexandros (FRA)" userId="0a34c69e-39e5-49d0-ac80-d818038a05c1" providerId="ADAL" clId="{F0BCB2A5-C990-47F9-8A28-D79CCF3EB9C1}" dt="2022-05-02T09:55:52.873" v="352"/>
          <ac:spMkLst>
            <pc:docMk/>
            <pc:sldMk cId="2266684318" sldId="342"/>
            <ac:spMk id="11" creationId="{00000000-0000-0000-0000-000000000000}"/>
          </ac:spMkLst>
        </pc:spChg>
        <pc:spChg chg="mod">
          <ac:chgData name="BALATSOUKAS Alexandros (FRA)" userId="0a34c69e-39e5-49d0-ac80-d818038a05c1" providerId="ADAL" clId="{F0BCB2A5-C990-47F9-8A28-D79CCF3EB9C1}" dt="2022-05-02T10:09:09.736" v="601" actId="1076"/>
          <ac:spMkLst>
            <pc:docMk/>
            <pc:sldMk cId="2266684318" sldId="342"/>
            <ac:spMk id="38" creationId="{00000000-0000-0000-0000-000000000000}"/>
          </ac:spMkLst>
        </pc:spChg>
        <pc:picChg chg="add mod">
          <ac:chgData name="BALATSOUKAS Alexandros (FRA)" userId="0a34c69e-39e5-49d0-ac80-d818038a05c1" providerId="ADAL" clId="{F0BCB2A5-C990-47F9-8A28-D79CCF3EB9C1}" dt="2022-05-02T10:09:18.408" v="604" actId="14100"/>
          <ac:picMkLst>
            <pc:docMk/>
            <pc:sldMk cId="2266684318" sldId="342"/>
            <ac:picMk id="14" creationId="{AAD91402-B89C-44F9-98D7-AB0478924983}"/>
          </ac:picMkLst>
        </pc:picChg>
        <pc:picChg chg="del">
          <ac:chgData name="BALATSOUKAS Alexandros (FRA)" userId="0a34c69e-39e5-49d0-ac80-d818038a05c1" providerId="ADAL" clId="{F0BCB2A5-C990-47F9-8A28-D79CCF3EB9C1}" dt="2022-05-02T10:09:15.397" v="602" actId="478"/>
          <ac:picMkLst>
            <pc:docMk/>
            <pc:sldMk cId="2266684318" sldId="342"/>
            <ac:picMk id="15" creationId="{A678C637-7658-475B-8798-3BA7C47335E5}"/>
          </ac:picMkLst>
        </pc:picChg>
      </pc:sldChg>
      <pc:sldChg chg="addSp delSp modSp mod">
        <pc:chgData name="BALATSOUKAS Alexandros (FRA)" userId="0a34c69e-39e5-49d0-ac80-d818038a05c1" providerId="ADAL" clId="{F0BCB2A5-C990-47F9-8A28-D79CCF3EB9C1}" dt="2022-05-02T10:09:44.777" v="615" actId="14100"/>
        <pc:sldMkLst>
          <pc:docMk/>
          <pc:sldMk cId="3378638202" sldId="343"/>
        </pc:sldMkLst>
        <pc:spChg chg="mod">
          <ac:chgData name="BALATSOUKAS Alexandros (FRA)" userId="0a34c69e-39e5-49d0-ac80-d818038a05c1" providerId="ADAL" clId="{F0BCB2A5-C990-47F9-8A28-D79CCF3EB9C1}" dt="2022-05-02T09:55:55.601" v="353"/>
          <ac:spMkLst>
            <pc:docMk/>
            <pc:sldMk cId="3378638202" sldId="343"/>
            <ac:spMk id="11" creationId="{00000000-0000-0000-0000-000000000000}"/>
          </ac:spMkLst>
        </pc:spChg>
        <pc:spChg chg="mod">
          <ac:chgData name="BALATSOUKAS Alexandros (FRA)" userId="0a34c69e-39e5-49d0-ac80-d818038a05c1" providerId="ADAL" clId="{F0BCB2A5-C990-47F9-8A28-D79CCF3EB9C1}" dt="2022-05-02T10:09:34.301" v="610" actId="6549"/>
          <ac:spMkLst>
            <pc:docMk/>
            <pc:sldMk cId="3378638202" sldId="343"/>
            <ac:spMk id="38" creationId="{00000000-0000-0000-0000-000000000000}"/>
          </ac:spMkLst>
        </pc:spChg>
        <pc:picChg chg="del">
          <ac:chgData name="BALATSOUKAS Alexandros (FRA)" userId="0a34c69e-39e5-49d0-ac80-d818038a05c1" providerId="ADAL" clId="{F0BCB2A5-C990-47F9-8A28-D79CCF3EB9C1}" dt="2022-05-02T10:09:39.188" v="611" actId="478"/>
          <ac:picMkLst>
            <pc:docMk/>
            <pc:sldMk cId="3378638202" sldId="343"/>
            <ac:picMk id="14" creationId="{9A28BA43-7BD9-4837-9D7E-186672995BF0}"/>
          </ac:picMkLst>
        </pc:picChg>
        <pc:picChg chg="add mod">
          <ac:chgData name="BALATSOUKAS Alexandros (FRA)" userId="0a34c69e-39e5-49d0-ac80-d818038a05c1" providerId="ADAL" clId="{F0BCB2A5-C990-47F9-8A28-D79CCF3EB9C1}" dt="2022-05-02T10:09:44.777" v="615" actId="14100"/>
          <ac:picMkLst>
            <pc:docMk/>
            <pc:sldMk cId="3378638202" sldId="343"/>
            <ac:picMk id="15" creationId="{F5650630-2EE4-4E95-B06E-30010C464731}"/>
          </ac:picMkLst>
        </pc:picChg>
      </pc:sldChg>
      <pc:sldChg chg="addSp delSp modSp mod">
        <pc:chgData name="BALATSOUKAS Alexandros (FRA)" userId="0a34c69e-39e5-49d0-ac80-d818038a05c1" providerId="ADAL" clId="{F0BCB2A5-C990-47F9-8A28-D79CCF3EB9C1}" dt="2022-05-02T10:10:14.994" v="626" actId="14100"/>
        <pc:sldMkLst>
          <pc:docMk/>
          <pc:sldMk cId="509232302" sldId="344"/>
        </pc:sldMkLst>
        <pc:spChg chg="mod">
          <ac:chgData name="BALATSOUKAS Alexandros (FRA)" userId="0a34c69e-39e5-49d0-ac80-d818038a05c1" providerId="ADAL" clId="{F0BCB2A5-C990-47F9-8A28-D79CCF3EB9C1}" dt="2022-05-02T09:56:01.054" v="354"/>
          <ac:spMkLst>
            <pc:docMk/>
            <pc:sldMk cId="509232302" sldId="344"/>
            <ac:spMk id="11" creationId="{00000000-0000-0000-0000-000000000000}"/>
          </ac:spMkLst>
        </pc:spChg>
        <pc:spChg chg="mod">
          <ac:chgData name="BALATSOUKAS Alexandros (FRA)" userId="0a34c69e-39e5-49d0-ac80-d818038a05c1" providerId="ADAL" clId="{F0BCB2A5-C990-47F9-8A28-D79CCF3EB9C1}" dt="2022-05-02T10:10:07.129" v="623" actId="1076"/>
          <ac:spMkLst>
            <pc:docMk/>
            <pc:sldMk cId="509232302" sldId="344"/>
            <ac:spMk id="38" creationId="{00000000-0000-0000-0000-000000000000}"/>
          </ac:spMkLst>
        </pc:spChg>
        <pc:picChg chg="add mod">
          <ac:chgData name="BALATSOUKAS Alexandros (FRA)" userId="0a34c69e-39e5-49d0-ac80-d818038a05c1" providerId="ADAL" clId="{F0BCB2A5-C990-47F9-8A28-D79CCF3EB9C1}" dt="2022-05-02T10:10:14.994" v="626" actId="14100"/>
          <ac:picMkLst>
            <pc:docMk/>
            <pc:sldMk cId="509232302" sldId="344"/>
            <ac:picMk id="14" creationId="{39FC80FF-B897-4CCC-8E90-B387F74669F8}"/>
          </ac:picMkLst>
        </pc:picChg>
        <pc:picChg chg="del">
          <ac:chgData name="BALATSOUKAS Alexandros (FRA)" userId="0a34c69e-39e5-49d0-ac80-d818038a05c1" providerId="ADAL" clId="{F0BCB2A5-C990-47F9-8A28-D79CCF3EB9C1}" dt="2022-05-02T10:10:12.145" v="624" actId="478"/>
          <ac:picMkLst>
            <pc:docMk/>
            <pc:sldMk cId="509232302" sldId="344"/>
            <ac:picMk id="15" creationId="{D4A52648-9445-40D8-AE17-67BE619262BE}"/>
          </ac:picMkLst>
        </pc:picChg>
      </pc:sldChg>
      <pc:sldChg chg="modSp mod">
        <pc:chgData name="BALATSOUKAS Alexandros (FRA)" userId="0a34c69e-39e5-49d0-ac80-d818038a05c1" providerId="ADAL" clId="{F0BCB2A5-C990-47F9-8A28-D79CCF3EB9C1}" dt="2022-05-02T10:01:06.488" v="573" actId="20577"/>
        <pc:sldMkLst>
          <pc:docMk/>
          <pc:sldMk cId="873590418" sldId="345"/>
        </pc:sldMkLst>
        <pc:spChg chg="mod">
          <ac:chgData name="BALATSOUKAS Alexandros (FRA)" userId="0a34c69e-39e5-49d0-ac80-d818038a05c1" providerId="ADAL" clId="{F0BCB2A5-C990-47F9-8A28-D79CCF3EB9C1}" dt="2022-05-02T10:01:06.488" v="573" actId="20577"/>
          <ac:spMkLst>
            <pc:docMk/>
            <pc:sldMk cId="873590418" sldId="345"/>
            <ac:spMk id="11" creationId="{00000000-0000-0000-0000-000000000000}"/>
          </ac:spMkLst>
        </pc:spChg>
      </pc:sldChg>
      <pc:sldChg chg="modSp mod">
        <pc:chgData name="BALATSOUKAS Alexandros (FRA)" userId="0a34c69e-39e5-49d0-ac80-d818038a05c1" providerId="ADAL" clId="{F0BCB2A5-C990-47F9-8A28-D79CCF3EB9C1}" dt="2022-05-02T10:12:33.797" v="701"/>
        <pc:sldMkLst>
          <pc:docMk/>
          <pc:sldMk cId="1247330153" sldId="346"/>
        </pc:sldMkLst>
        <pc:spChg chg="mod">
          <ac:chgData name="BALATSOUKAS Alexandros (FRA)" userId="0a34c69e-39e5-49d0-ac80-d818038a05c1" providerId="ADAL" clId="{F0BCB2A5-C990-47F9-8A28-D79CCF3EB9C1}" dt="2022-05-02T10:12:33.797" v="701"/>
          <ac:spMkLst>
            <pc:docMk/>
            <pc:sldMk cId="1247330153" sldId="346"/>
            <ac:spMk id="11" creationId="{00000000-0000-0000-0000-000000000000}"/>
          </ac:spMkLst>
        </pc:spChg>
      </pc:sldChg>
      <pc:sldChg chg="del">
        <pc:chgData name="BALATSOUKAS Alexandros (FRA)" userId="0a34c69e-39e5-49d0-ac80-d818038a05c1" providerId="ADAL" clId="{F0BCB2A5-C990-47F9-8A28-D79CCF3EB9C1}" dt="2022-05-02T09:55:47.811" v="350" actId="47"/>
        <pc:sldMkLst>
          <pc:docMk/>
          <pc:sldMk cId="2907848811" sldId="347"/>
        </pc:sldMkLst>
      </pc:sldChg>
      <pc:sldChg chg="addSp delSp modSp mod">
        <pc:chgData name="BALATSOUKAS Alexandros (FRA)" userId="0a34c69e-39e5-49d0-ac80-d818038a05c1" providerId="ADAL" clId="{F0BCB2A5-C990-47F9-8A28-D79CCF3EB9C1}" dt="2022-05-02T10:10:39.954" v="635" actId="14100"/>
        <pc:sldMkLst>
          <pc:docMk/>
          <pc:sldMk cId="3352995970" sldId="348"/>
        </pc:sldMkLst>
        <pc:spChg chg="mod">
          <ac:chgData name="BALATSOUKAS Alexandros (FRA)" userId="0a34c69e-39e5-49d0-ac80-d818038a05c1" providerId="ADAL" clId="{F0BCB2A5-C990-47F9-8A28-D79CCF3EB9C1}" dt="2022-05-02T09:56:02.697" v="355"/>
          <ac:spMkLst>
            <pc:docMk/>
            <pc:sldMk cId="3352995970" sldId="348"/>
            <ac:spMk id="11" creationId="{00000000-0000-0000-0000-000000000000}"/>
          </ac:spMkLst>
        </pc:spChg>
        <pc:spChg chg="mod">
          <ac:chgData name="BALATSOUKAS Alexandros (FRA)" userId="0a34c69e-39e5-49d0-ac80-d818038a05c1" providerId="ADAL" clId="{F0BCB2A5-C990-47F9-8A28-D79CCF3EB9C1}" dt="2022-05-02T10:10:29.506" v="630" actId="20577"/>
          <ac:spMkLst>
            <pc:docMk/>
            <pc:sldMk cId="3352995970" sldId="348"/>
            <ac:spMk id="38" creationId="{00000000-0000-0000-0000-000000000000}"/>
          </ac:spMkLst>
        </pc:spChg>
        <pc:picChg chg="del">
          <ac:chgData name="BALATSOUKAS Alexandros (FRA)" userId="0a34c69e-39e5-49d0-ac80-d818038a05c1" providerId="ADAL" clId="{F0BCB2A5-C990-47F9-8A28-D79CCF3EB9C1}" dt="2022-05-02T10:10:34.130" v="631" actId="478"/>
          <ac:picMkLst>
            <pc:docMk/>
            <pc:sldMk cId="3352995970" sldId="348"/>
            <ac:picMk id="14" creationId="{60D8ED8C-D9FF-4837-883E-498323080D62}"/>
          </ac:picMkLst>
        </pc:picChg>
        <pc:picChg chg="add mod">
          <ac:chgData name="BALATSOUKAS Alexandros (FRA)" userId="0a34c69e-39e5-49d0-ac80-d818038a05c1" providerId="ADAL" clId="{F0BCB2A5-C990-47F9-8A28-D79CCF3EB9C1}" dt="2022-05-02T10:10:39.954" v="635" actId="14100"/>
          <ac:picMkLst>
            <pc:docMk/>
            <pc:sldMk cId="3352995970" sldId="348"/>
            <ac:picMk id="15" creationId="{160AC022-4D81-4C0F-B59D-9FE7BBD82C70}"/>
          </ac:picMkLst>
        </pc:picChg>
      </pc:sldChg>
      <pc:sldChg chg="addSp delSp modSp mod">
        <pc:chgData name="BALATSOUKAS Alexandros (FRA)" userId="0a34c69e-39e5-49d0-ac80-d818038a05c1" providerId="ADAL" clId="{F0BCB2A5-C990-47F9-8A28-D79CCF3EB9C1}" dt="2022-05-02T10:11:08.027" v="648" actId="14100"/>
        <pc:sldMkLst>
          <pc:docMk/>
          <pc:sldMk cId="1537679275" sldId="349"/>
        </pc:sldMkLst>
        <pc:spChg chg="mod">
          <ac:chgData name="BALATSOUKAS Alexandros (FRA)" userId="0a34c69e-39e5-49d0-ac80-d818038a05c1" providerId="ADAL" clId="{F0BCB2A5-C990-47F9-8A28-D79CCF3EB9C1}" dt="2022-05-02T09:56:05.589" v="356"/>
          <ac:spMkLst>
            <pc:docMk/>
            <pc:sldMk cId="1537679275" sldId="349"/>
            <ac:spMk id="11" creationId="{00000000-0000-0000-0000-000000000000}"/>
          </ac:spMkLst>
        </pc:spChg>
        <pc:spChg chg="mod">
          <ac:chgData name="BALATSOUKAS Alexandros (FRA)" userId="0a34c69e-39e5-49d0-ac80-d818038a05c1" providerId="ADAL" clId="{F0BCB2A5-C990-47F9-8A28-D79CCF3EB9C1}" dt="2022-05-02T10:10:58.698" v="645" actId="1076"/>
          <ac:spMkLst>
            <pc:docMk/>
            <pc:sldMk cId="1537679275" sldId="349"/>
            <ac:spMk id="38" creationId="{00000000-0000-0000-0000-000000000000}"/>
          </ac:spMkLst>
        </pc:spChg>
        <pc:picChg chg="add mod">
          <ac:chgData name="BALATSOUKAS Alexandros (FRA)" userId="0a34c69e-39e5-49d0-ac80-d818038a05c1" providerId="ADAL" clId="{F0BCB2A5-C990-47F9-8A28-D79CCF3EB9C1}" dt="2022-05-02T10:11:08.027" v="648" actId="14100"/>
          <ac:picMkLst>
            <pc:docMk/>
            <pc:sldMk cId="1537679275" sldId="349"/>
            <ac:picMk id="14" creationId="{6946449D-19D7-43FC-9F8B-9E4432C80E32}"/>
          </ac:picMkLst>
        </pc:picChg>
        <pc:picChg chg="del">
          <ac:chgData name="BALATSOUKAS Alexandros (FRA)" userId="0a34c69e-39e5-49d0-ac80-d818038a05c1" providerId="ADAL" clId="{F0BCB2A5-C990-47F9-8A28-D79CCF3EB9C1}" dt="2022-05-02T10:11:03.010" v="646" actId="478"/>
          <ac:picMkLst>
            <pc:docMk/>
            <pc:sldMk cId="1537679275" sldId="349"/>
            <ac:picMk id="15" creationId="{BDC8F003-C090-4073-A4B2-E033762D2479}"/>
          </ac:picMkLst>
        </pc:picChg>
      </pc:sldChg>
      <pc:sldChg chg="addSp delSp modSp mod">
        <pc:chgData name="BALATSOUKAS Alexandros (FRA)" userId="0a34c69e-39e5-49d0-ac80-d818038a05c1" providerId="ADAL" clId="{F0BCB2A5-C990-47F9-8A28-D79CCF3EB9C1}" dt="2022-05-02T10:11:36.355" v="659" actId="14100"/>
        <pc:sldMkLst>
          <pc:docMk/>
          <pc:sldMk cId="3320472165" sldId="350"/>
        </pc:sldMkLst>
        <pc:spChg chg="mod">
          <ac:chgData name="BALATSOUKAS Alexandros (FRA)" userId="0a34c69e-39e5-49d0-ac80-d818038a05c1" providerId="ADAL" clId="{F0BCB2A5-C990-47F9-8A28-D79CCF3EB9C1}" dt="2022-05-02T09:56:07.225" v="357"/>
          <ac:spMkLst>
            <pc:docMk/>
            <pc:sldMk cId="3320472165" sldId="350"/>
            <ac:spMk id="11" creationId="{00000000-0000-0000-0000-000000000000}"/>
          </ac:spMkLst>
        </pc:spChg>
        <pc:spChg chg="mod">
          <ac:chgData name="BALATSOUKAS Alexandros (FRA)" userId="0a34c69e-39e5-49d0-ac80-d818038a05c1" providerId="ADAL" clId="{F0BCB2A5-C990-47F9-8A28-D79CCF3EB9C1}" dt="2022-05-02T10:11:23.999" v="654" actId="6549"/>
          <ac:spMkLst>
            <pc:docMk/>
            <pc:sldMk cId="3320472165" sldId="350"/>
            <ac:spMk id="38" creationId="{00000000-0000-0000-0000-000000000000}"/>
          </ac:spMkLst>
        </pc:spChg>
        <pc:picChg chg="add mod">
          <ac:chgData name="BALATSOUKAS Alexandros (FRA)" userId="0a34c69e-39e5-49d0-ac80-d818038a05c1" providerId="ADAL" clId="{F0BCB2A5-C990-47F9-8A28-D79CCF3EB9C1}" dt="2022-05-02T10:11:36.355" v="659" actId="14100"/>
          <ac:picMkLst>
            <pc:docMk/>
            <pc:sldMk cId="3320472165" sldId="350"/>
            <ac:picMk id="14" creationId="{28E381E7-91D4-4382-BEF8-EEAF3F6EEC2E}"/>
          </ac:picMkLst>
        </pc:picChg>
        <pc:picChg chg="del">
          <ac:chgData name="BALATSOUKAS Alexandros (FRA)" userId="0a34c69e-39e5-49d0-ac80-d818038a05c1" providerId="ADAL" clId="{F0BCB2A5-C990-47F9-8A28-D79CCF3EB9C1}" dt="2022-05-02T10:11:29.835" v="655" actId="478"/>
          <ac:picMkLst>
            <pc:docMk/>
            <pc:sldMk cId="3320472165" sldId="350"/>
            <ac:picMk id="16" creationId="{1E7E89CA-1535-4013-9BD9-4157A4512D81}"/>
          </ac:picMkLst>
        </pc:picChg>
      </pc:sldChg>
      <pc:sldChg chg="modSp add mod ord">
        <pc:chgData name="BALATSOUKAS Alexandros (FRA)" userId="0a34c69e-39e5-49d0-ac80-d818038a05c1" providerId="ADAL" clId="{F0BCB2A5-C990-47F9-8A28-D79CCF3EB9C1}" dt="2022-05-02T10:24:02.575" v="778" actId="20577"/>
        <pc:sldMkLst>
          <pc:docMk/>
          <pc:sldMk cId="321026096" sldId="351"/>
        </pc:sldMkLst>
        <pc:spChg chg="mod">
          <ac:chgData name="BALATSOUKAS Alexandros (FRA)" userId="0a34c69e-39e5-49d0-ac80-d818038a05c1" providerId="ADAL" clId="{F0BCB2A5-C990-47F9-8A28-D79CCF3EB9C1}" dt="2022-05-02T10:24:02.575" v="778" actId="20577"/>
          <ac:spMkLst>
            <pc:docMk/>
            <pc:sldMk cId="321026096" sldId="351"/>
            <ac:spMk id="11" creationId="{00000000-0000-0000-0000-000000000000}"/>
          </ac:spMkLst>
        </pc:spChg>
      </pc:sldChg>
      <pc:sldChg chg="modSp del mod">
        <pc:chgData name="BALATSOUKAS Alexandros (FRA)" userId="0a34c69e-39e5-49d0-ac80-d818038a05c1" providerId="ADAL" clId="{F0BCB2A5-C990-47F9-8A28-D79CCF3EB9C1}" dt="2022-05-02T10:11:47.052" v="660" actId="47"/>
        <pc:sldMkLst>
          <pc:docMk/>
          <pc:sldMk cId="3302184249" sldId="351"/>
        </pc:sldMkLst>
        <pc:spChg chg="mod">
          <ac:chgData name="BALATSOUKAS Alexandros (FRA)" userId="0a34c69e-39e5-49d0-ac80-d818038a05c1" providerId="ADAL" clId="{F0BCB2A5-C990-47F9-8A28-D79CCF3EB9C1}" dt="2022-05-02T09:56:08.998" v="358"/>
          <ac:spMkLst>
            <pc:docMk/>
            <pc:sldMk cId="3302184249" sldId="351"/>
            <ac:spMk id="11" creationId="{00000000-0000-0000-0000-000000000000}"/>
          </ac:spMkLst>
        </pc:spChg>
      </pc:sldChg>
      <pc:sldChg chg="del">
        <pc:chgData name="BALATSOUKAS Alexandros (FRA)" userId="0a34c69e-39e5-49d0-ac80-d818038a05c1" providerId="ADAL" clId="{F0BCB2A5-C990-47F9-8A28-D79CCF3EB9C1}" dt="2022-05-02T10:11:51.290" v="661" actId="47"/>
        <pc:sldMkLst>
          <pc:docMk/>
          <pc:sldMk cId="722468578" sldId="352"/>
        </pc:sldMkLst>
      </pc:sldChg>
      <pc:sldChg chg="modSp add mod">
        <pc:chgData name="BALATSOUKAS Alexandros (FRA)" userId="0a34c69e-39e5-49d0-ac80-d818038a05c1" providerId="ADAL" clId="{F0BCB2A5-C990-47F9-8A28-D79CCF3EB9C1}" dt="2022-05-02T10:24:10.631" v="782" actId="20577"/>
        <pc:sldMkLst>
          <pc:docMk/>
          <pc:sldMk cId="1867802880" sldId="352"/>
        </pc:sldMkLst>
        <pc:spChg chg="mod">
          <ac:chgData name="BALATSOUKAS Alexandros (FRA)" userId="0a34c69e-39e5-49d0-ac80-d818038a05c1" providerId="ADAL" clId="{F0BCB2A5-C990-47F9-8A28-D79CCF3EB9C1}" dt="2022-05-02T10:24:10.631" v="782" actId="20577"/>
          <ac:spMkLst>
            <pc:docMk/>
            <pc:sldMk cId="1867802880" sldId="352"/>
            <ac:spMk id="11" creationId="{00000000-0000-0000-0000-000000000000}"/>
          </ac:spMkLst>
        </pc:spChg>
      </pc:sldChg>
      <pc:sldChg chg="del">
        <pc:chgData name="BALATSOUKAS Alexandros (FRA)" userId="0a34c69e-39e5-49d0-ac80-d818038a05c1" providerId="ADAL" clId="{F0BCB2A5-C990-47F9-8A28-D79CCF3EB9C1}" dt="2022-05-02T10:11:51.290" v="661" actId="47"/>
        <pc:sldMkLst>
          <pc:docMk/>
          <pc:sldMk cId="3489045249" sldId="353"/>
        </pc:sldMkLst>
      </pc:sldChg>
      <pc:sldChg chg="modSp add mod ord">
        <pc:chgData name="BALATSOUKAS Alexandros (FRA)" userId="0a34c69e-39e5-49d0-ac80-d818038a05c1" providerId="ADAL" clId="{F0BCB2A5-C990-47F9-8A28-D79CCF3EB9C1}" dt="2022-05-02T10:23:47.683" v="773"/>
        <pc:sldMkLst>
          <pc:docMk/>
          <pc:sldMk cId="4019286759" sldId="353"/>
        </pc:sldMkLst>
        <pc:spChg chg="mod">
          <ac:chgData name="BALATSOUKAS Alexandros (FRA)" userId="0a34c69e-39e5-49d0-ac80-d818038a05c1" providerId="ADAL" clId="{F0BCB2A5-C990-47F9-8A28-D79CCF3EB9C1}" dt="2022-05-02T10:23:39.733" v="770" actId="21"/>
          <ac:spMkLst>
            <pc:docMk/>
            <pc:sldMk cId="4019286759" sldId="353"/>
            <ac:spMk id="11" creationId="{00000000-0000-0000-0000-000000000000}"/>
          </ac:spMkLst>
        </pc:spChg>
      </pc:sldChg>
      <pc:sldChg chg="del">
        <pc:chgData name="BALATSOUKAS Alexandros (FRA)" userId="0a34c69e-39e5-49d0-ac80-d818038a05c1" providerId="ADAL" clId="{F0BCB2A5-C990-47F9-8A28-D79CCF3EB9C1}" dt="2022-05-02T10:11:51.290" v="661" actId="47"/>
        <pc:sldMkLst>
          <pc:docMk/>
          <pc:sldMk cId="1049116769" sldId="354"/>
        </pc:sldMkLst>
      </pc:sldChg>
      <pc:sldChg chg="addSp delSp modSp add mod">
        <pc:chgData name="BALATSOUKAS Alexandros (FRA)" userId="0a34c69e-39e5-49d0-ac80-d818038a05c1" providerId="ADAL" clId="{F0BCB2A5-C990-47F9-8A28-D79CCF3EB9C1}" dt="2022-05-02T10:22:34.849" v="759"/>
        <pc:sldMkLst>
          <pc:docMk/>
          <pc:sldMk cId="1231407057" sldId="354"/>
        </pc:sldMkLst>
        <pc:spChg chg="mod">
          <ac:chgData name="BALATSOUKAS Alexandros (FRA)" userId="0a34c69e-39e5-49d0-ac80-d818038a05c1" providerId="ADAL" clId="{F0BCB2A5-C990-47F9-8A28-D79CCF3EB9C1}" dt="2022-05-02T10:22:34.849" v="759"/>
          <ac:spMkLst>
            <pc:docMk/>
            <pc:sldMk cId="1231407057" sldId="354"/>
            <ac:spMk id="11" creationId="{00000000-0000-0000-0000-000000000000}"/>
          </ac:spMkLst>
        </pc:spChg>
        <pc:spChg chg="mod">
          <ac:chgData name="BALATSOUKAS Alexandros (FRA)" userId="0a34c69e-39e5-49d0-ac80-d818038a05c1" providerId="ADAL" clId="{F0BCB2A5-C990-47F9-8A28-D79CCF3EB9C1}" dt="2022-05-02T10:13:00.602" v="705" actId="20577"/>
          <ac:spMkLst>
            <pc:docMk/>
            <pc:sldMk cId="1231407057" sldId="354"/>
            <ac:spMk id="38" creationId="{00000000-0000-0000-0000-000000000000}"/>
          </ac:spMkLst>
        </pc:spChg>
        <pc:picChg chg="add mod">
          <ac:chgData name="BALATSOUKAS Alexandros (FRA)" userId="0a34c69e-39e5-49d0-ac80-d818038a05c1" providerId="ADAL" clId="{F0BCB2A5-C990-47F9-8A28-D79CCF3EB9C1}" dt="2022-05-02T10:13:11.227" v="709" actId="14100"/>
          <ac:picMkLst>
            <pc:docMk/>
            <pc:sldMk cId="1231407057" sldId="354"/>
            <ac:picMk id="14" creationId="{A775E31E-8A21-4924-81CE-B42E92AEBABD}"/>
          </ac:picMkLst>
        </pc:picChg>
        <pc:picChg chg="del">
          <ac:chgData name="BALATSOUKAS Alexandros (FRA)" userId="0a34c69e-39e5-49d0-ac80-d818038a05c1" providerId="ADAL" clId="{F0BCB2A5-C990-47F9-8A28-D79CCF3EB9C1}" dt="2022-05-02T10:13:05.960" v="706" actId="478"/>
          <ac:picMkLst>
            <pc:docMk/>
            <pc:sldMk cId="1231407057" sldId="354"/>
            <ac:picMk id="15" creationId="{C750C5BD-C510-4CE0-93AB-1431D1C20F79}"/>
          </ac:picMkLst>
        </pc:picChg>
      </pc:sldChg>
      <pc:sldChg chg="del">
        <pc:chgData name="BALATSOUKAS Alexandros (FRA)" userId="0a34c69e-39e5-49d0-ac80-d818038a05c1" providerId="ADAL" clId="{F0BCB2A5-C990-47F9-8A28-D79CCF3EB9C1}" dt="2022-05-02T10:11:51.290" v="661" actId="47"/>
        <pc:sldMkLst>
          <pc:docMk/>
          <pc:sldMk cId="766576496" sldId="355"/>
        </pc:sldMkLst>
      </pc:sldChg>
      <pc:sldChg chg="addSp delSp modSp add mod">
        <pc:chgData name="BALATSOUKAS Alexandros (FRA)" userId="0a34c69e-39e5-49d0-ac80-d818038a05c1" providerId="ADAL" clId="{F0BCB2A5-C990-47F9-8A28-D79CCF3EB9C1}" dt="2022-05-02T10:22:36.747" v="760"/>
        <pc:sldMkLst>
          <pc:docMk/>
          <pc:sldMk cId="4103069789" sldId="355"/>
        </pc:sldMkLst>
        <pc:spChg chg="mod">
          <ac:chgData name="BALATSOUKAS Alexandros (FRA)" userId="0a34c69e-39e5-49d0-ac80-d818038a05c1" providerId="ADAL" clId="{F0BCB2A5-C990-47F9-8A28-D79CCF3EB9C1}" dt="2022-05-02T10:22:36.747" v="760"/>
          <ac:spMkLst>
            <pc:docMk/>
            <pc:sldMk cId="4103069789" sldId="355"/>
            <ac:spMk id="11" creationId="{00000000-0000-0000-0000-000000000000}"/>
          </ac:spMkLst>
        </pc:spChg>
        <pc:spChg chg="mod">
          <ac:chgData name="BALATSOUKAS Alexandros (FRA)" userId="0a34c69e-39e5-49d0-ac80-d818038a05c1" providerId="ADAL" clId="{F0BCB2A5-C990-47F9-8A28-D79CCF3EB9C1}" dt="2022-05-02T10:19:49.409" v="718" actId="404"/>
          <ac:spMkLst>
            <pc:docMk/>
            <pc:sldMk cId="4103069789" sldId="355"/>
            <ac:spMk id="38" creationId="{00000000-0000-0000-0000-000000000000}"/>
          </ac:spMkLst>
        </pc:spChg>
        <pc:picChg chg="del">
          <ac:chgData name="BALATSOUKAS Alexandros (FRA)" userId="0a34c69e-39e5-49d0-ac80-d818038a05c1" providerId="ADAL" clId="{F0BCB2A5-C990-47F9-8A28-D79CCF3EB9C1}" dt="2022-05-02T10:19:52.185" v="719" actId="478"/>
          <ac:picMkLst>
            <pc:docMk/>
            <pc:sldMk cId="4103069789" sldId="355"/>
            <ac:picMk id="14" creationId="{AAD91402-B89C-44F9-98D7-AB0478924983}"/>
          </ac:picMkLst>
        </pc:picChg>
        <pc:picChg chg="add mod">
          <ac:chgData name="BALATSOUKAS Alexandros (FRA)" userId="0a34c69e-39e5-49d0-ac80-d818038a05c1" providerId="ADAL" clId="{F0BCB2A5-C990-47F9-8A28-D79CCF3EB9C1}" dt="2022-05-02T10:19:58.475" v="721" actId="14100"/>
          <ac:picMkLst>
            <pc:docMk/>
            <pc:sldMk cId="4103069789" sldId="355"/>
            <ac:picMk id="15" creationId="{D1399D55-F77E-4364-8C70-FA5FC630FE01}"/>
          </ac:picMkLst>
        </pc:picChg>
      </pc:sldChg>
      <pc:sldChg chg="addSp delSp modSp add mod">
        <pc:chgData name="BALATSOUKAS Alexandros (FRA)" userId="0a34c69e-39e5-49d0-ac80-d818038a05c1" providerId="ADAL" clId="{F0BCB2A5-C990-47F9-8A28-D79CCF3EB9C1}" dt="2022-05-02T10:22:43.714" v="762" actId="1076"/>
        <pc:sldMkLst>
          <pc:docMk/>
          <pc:sldMk cId="1718630948" sldId="356"/>
        </pc:sldMkLst>
        <pc:spChg chg="mod">
          <ac:chgData name="BALATSOUKAS Alexandros (FRA)" userId="0a34c69e-39e5-49d0-ac80-d818038a05c1" providerId="ADAL" clId="{F0BCB2A5-C990-47F9-8A28-D79CCF3EB9C1}" dt="2022-05-02T10:22:38.594" v="761"/>
          <ac:spMkLst>
            <pc:docMk/>
            <pc:sldMk cId="1718630948" sldId="356"/>
            <ac:spMk id="11" creationId="{00000000-0000-0000-0000-000000000000}"/>
          </ac:spMkLst>
        </pc:spChg>
        <pc:spChg chg="mod">
          <ac:chgData name="BALATSOUKAS Alexandros (FRA)" userId="0a34c69e-39e5-49d0-ac80-d818038a05c1" providerId="ADAL" clId="{F0BCB2A5-C990-47F9-8A28-D79CCF3EB9C1}" dt="2022-05-02T10:20:46.088" v="725" actId="20577"/>
          <ac:spMkLst>
            <pc:docMk/>
            <pc:sldMk cId="1718630948" sldId="356"/>
            <ac:spMk id="38" creationId="{00000000-0000-0000-0000-000000000000}"/>
          </ac:spMkLst>
        </pc:spChg>
        <pc:graphicFrameChg chg="add mod">
          <ac:chgData name="BALATSOUKAS Alexandros (FRA)" userId="0a34c69e-39e5-49d0-ac80-d818038a05c1" providerId="ADAL" clId="{F0BCB2A5-C990-47F9-8A28-D79CCF3EB9C1}" dt="2022-05-02T10:22:43.714" v="762" actId="1076"/>
          <ac:graphicFrameMkLst>
            <pc:docMk/>
            <pc:sldMk cId="1718630948" sldId="356"/>
            <ac:graphicFrameMk id="14" creationId="{E39D1A12-523E-5D47-B9D0-1FF1F6182AEC}"/>
          </ac:graphicFrameMkLst>
        </pc:graphicFrameChg>
        <pc:picChg chg="del">
          <ac:chgData name="BALATSOUKAS Alexandros (FRA)" userId="0a34c69e-39e5-49d0-ac80-d818038a05c1" providerId="ADAL" clId="{F0BCB2A5-C990-47F9-8A28-D79CCF3EB9C1}" dt="2022-05-02T10:20:50.889" v="726" actId="478"/>
          <ac:picMkLst>
            <pc:docMk/>
            <pc:sldMk cId="1718630948" sldId="356"/>
            <ac:picMk id="15" creationId="{F5650630-2EE4-4E95-B06E-30010C464731}"/>
          </ac:picMkLst>
        </pc:picChg>
      </pc:sldChg>
      <pc:sldChg chg="addSp delSp modSp add mod">
        <pc:chgData name="BALATSOUKAS Alexandros (FRA)" userId="0a34c69e-39e5-49d0-ac80-d818038a05c1" providerId="ADAL" clId="{F0BCB2A5-C990-47F9-8A28-D79CCF3EB9C1}" dt="2022-05-02T10:22:45.947" v="763"/>
        <pc:sldMkLst>
          <pc:docMk/>
          <pc:sldMk cId="1476043857" sldId="357"/>
        </pc:sldMkLst>
        <pc:spChg chg="mod">
          <ac:chgData name="BALATSOUKAS Alexandros (FRA)" userId="0a34c69e-39e5-49d0-ac80-d818038a05c1" providerId="ADAL" clId="{F0BCB2A5-C990-47F9-8A28-D79CCF3EB9C1}" dt="2022-05-02T10:22:45.947" v="763"/>
          <ac:spMkLst>
            <pc:docMk/>
            <pc:sldMk cId="1476043857" sldId="357"/>
            <ac:spMk id="11" creationId="{00000000-0000-0000-0000-000000000000}"/>
          </ac:spMkLst>
        </pc:spChg>
        <pc:spChg chg="mod">
          <ac:chgData name="BALATSOUKAS Alexandros (FRA)" userId="0a34c69e-39e5-49d0-ac80-d818038a05c1" providerId="ADAL" clId="{F0BCB2A5-C990-47F9-8A28-D79CCF3EB9C1}" dt="2022-05-02T10:21:18.070" v="736" actId="20577"/>
          <ac:spMkLst>
            <pc:docMk/>
            <pc:sldMk cId="1476043857" sldId="357"/>
            <ac:spMk id="38" creationId="{00000000-0000-0000-0000-000000000000}"/>
          </ac:spMkLst>
        </pc:spChg>
        <pc:picChg chg="del">
          <ac:chgData name="BALATSOUKAS Alexandros (FRA)" userId="0a34c69e-39e5-49d0-ac80-d818038a05c1" providerId="ADAL" clId="{F0BCB2A5-C990-47F9-8A28-D79CCF3EB9C1}" dt="2022-05-02T10:21:22.592" v="737" actId="478"/>
          <ac:picMkLst>
            <pc:docMk/>
            <pc:sldMk cId="1476043857" sldId="357"/>
            <ac:picMk id="14" creationId="{39FC80FF-B897-4CCC-8E90-B387F74669F8}"/>
          </ac:picMkLst>
        </pc:picChg>
        <pc:picChg chg="add mod">
          <ac:chgData name="BALATSOUKAS Alexandros (FRA)" userId="0a34c69e-39e5-49d0-ac80-d818038a05c1" providerId="ADAL" clId="{F0BCB2A5-C990-47F9-8A28-D79CCF3EB9C1}" dt="2022-05-02T10:21:27.683" v="741" actId="14100"/>
          <ac:picMkLst>
            <pc:docMk/>
            <pc:sldMk cId="1476043857" sldId="357"/>
            <ac:picMk id="15" creationId="{4A0726A2-AAEF-4FE7-8D92-3A978688FBE0}"/>
          </ac:picMkLst>
        </pc:picChg>
      </pc:sldChg>
      <pc:sldChg chg="addSp delSp modSp add del mod">
        <pc:chgData name="BALATSOUKAS Alexandros (FRA)" userId="0a34c69e-39e5-49d0-ac80-d818038a05c1" providerId="ADAL" clId="{F0BCB2A5-C990-47F9-8A28-D79CCF3EB9C1}" dt="2022-05-02T10:22:48.572" v="764"/>
        <pc:sldMkLst>
          <pc:docMk/>
          <pc:sldMk cId="1030702591" sldId="358"/>
        </pc:sldMkLst>
        <pc:spChg chg="mod">
          <ac:chgData name="BALATSOUKAS Alexandros (FRA)" userId="0a34c69e-39e5-49d0-ac80-d818038a05c1" providerId="ADAL" clId="{F0BCB2A5-C990-47F9-8A28-D79CCF3EB9C1}" dt="2022-05-02T10:22:48.572" v="764"/>
          <ac:spMkLst>
            <pc:docMk/>
            <pc:sldMk cId="1030702591" sldId="358"/>
            <ac:spMk id="11" creationId="{00000000-0000-0000-0000-000000000000}"/>
          </ac:spMkLst>
        </pc:spChg>
        <pc:spChg chg="mod">
          <ac:chgData name="BALATSOUKAS Alexandros (FRA)" userId="0a34c69e-39e5-49d0-ac80-d818038a05c1" providerId="ADAL" clId="{F0BCB2A5-C990-47F9-8A28-D79CCF3EB9C1}" dt="2022-05-02T10:21:50.707" v="751" actId="6549"/>
          <ac:spMkLst>
            <pc:docMk/>
            <pc:sldMk cId="1030702591" sldId="358"/>
            <ac:spMk id="38" creationId="{00000000-0000-0000-0000-000000000000}"/>
          </ac:spMkLst>
        </pc:spChg>
        <pc:picChg chg="add mod">
          <ac:chgData name="BALATSOUKAS Alexandros (FRA)" userId="0a34c69e-39e5-49d0-ac80-d818038a05c1" providerId="ADAL" clId="{F0BCB2A5-C990-47F9-8A28-D79CCF3EB9C1}" dt="2022-05-02T10:22:00.898" v="755" actId="14100"/>
          <ac:picMkLst>
            <pc:docMk/>
            <pc:sldMk cId="1030702591" sldId="358"/>
            <ac:picMk id="14" creationId="{AF4A52DF-5ECA-424E-A867-DDBA1D9E0A89}"/>
          </ac:picMkLst>
        </pc:picChg>
        <pc:picChg chg="del">
          <ac:chgData name="BALATSOUKAS Alexandros (FRA)" userId="0a34c69e-39e5-49d0-ac80-d818038a05c1" providerId="ADAL" clId="{F0BCB2A5-C990-47F9-8A28-D79CCF3EB9C1}" dt="2022-05-02T10:21:56.260" v="752" actId="478"/>
          <ac:picMkLst>
            <pc:docMk/>
            <pc:sldMk cId="1030702591" sldId="358"/>
            <ac:picMk id="15" creationId="{160AC022-4D81-4C0F-B59D-9FE7BBD82C70}"/>
          </ac:picMkLst>
        </pc:picChg>
      </pc:sldChg>
      <pc:sldChg chg="add del">
        <pc:chgData name="BALATSOUKAS Alexandros (FRA)" userId="0a34c69e-39e5-49d0-ac80-d818038a05c1" providerId="ADAL" clId="{F0BCB2A5-C990-47F9-8A28-D79CCF3EB9C1}" dt="2022-05-02T10:22:29.720" v="758" actId="47"/>
        <pc:sldMkLst>
          <pc:docMk/>
          <pc:sldMk cId="1556599730" sldId="359"/>
        </pc:sldMkLst>
      </pc:sldChg>
      <pc:sldChg chg="add del">
        <pc:chgData name="BALATSOUKAS Alexandros (FRA)" userId="0a34c69e-39e5-49d0-ac80-d818038a05c1" providerId="ADAL" clId="{F0BCB2A5-C990-47F9-8A28-D79CCF3EB9C1}" dt="2022-05-02T10:22:29.720" v="758" actId="47"/>
        <pc:sldMkLst>
          <pc:docMk/>
          <pc:sldMk cId="663453446" sldId="360"/>
        </pc:sldMkLst>
      </pc:sldChg>
      <pc:sldMasterChg chg="delSldLayout">
        <pc:chgData name="BALATSOUKAS Alexandros (FRA)" userId="0a34c69e-39e5-49d0-ac80-d818038a05c1" providerId="ADAL" clId="{F0BCB2A5-C990-47F9-8A28-D79CCF3EB9C1}" dt="2022-05-02T10:12:03.490" v="663" actId="47"/>
        <pc:sldMasterMkLst>
          <pc:docMk/>
          <pc:sldMasterMk cId="3812354849" sldId="2147483648"/>
        </pc:sldMasterMkLst>
        <pc:sldLayoutChg chg="del">
          <pc:chgData name="BALATSOUKAS Alexandros (FRA)" userId="0a34c69e-39e5-49d0-ac80-d818038a05c1" providerId="ADAL" clId="{F0BCB2A5-C990-47F9-8A28-D79CCF3EB9C1}" dt="2022-05-02T10:12:03.490" v="663" actId="47"/>
          <pc:sldLayoutMkLst>
            <pc:docMk/>
            <pc:sldMasterMk cId="3812354849" sldId="2147483648"/>
            <pc:sldLayoutMk cId="2279316320" sldId="2147483671"/>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http://projectserver/PWA/Novel%20Approaches%20to%20Generating%20Data%20on%20hard-to-reach%20populations%20at%20risk%20of%20violation%20of%20their%20rights/Project%20Deliverables/Figures%20people%20with%20disabilities%20V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spPr>
            <a:solidFill>
              <a:schemeClr val="accent1">
                <a:lumMod val="75000"/>
              </a:schemeClr>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'27. Awareness equality bodies'!$A$4:$B$6</c:f>
              <c:strCache>
                <c:ptCount val="3"/>
                <c:pt idx="0">
                  <c:v>Severely limited</c:v>
                </c:pt>
                <c:pt idx="1">
                  <c:v>Limited but not severely</c:v>
                </c:pt>
                <c:pt idx="2">
                  <c:v>Not limited at all</c:v>
                </c:pt>
              </c:strCache>
            </c:strRef>
          </c:cat>
          <c:val>
            <c:numRef>
              <c:f>'27. Awareness equality bodies'!$D$4:$D$6</c:f>
              <c:numCache>
                <c:formatCode>0.0</c:formatCode>
                <c:ptCount val="3"/>
                <c:pt idx="0">
                  <c:v>64.25350343922139</c:v>
                </c:pt>
                <c:pt idx="1">
                  <c:v>74.965574437455004</c:v>
                </c:pt>
                <c:pt idx="2">
                  <c:v>85.697030613094839</c:v>
                </c:pt>
              </c:numCache>
            </c:numRef>
          </c:val>
          <c:extLst>
            <c:ext xmlns:c16="http://schemas.microsoft.com/office/drawing/2014/chart" uri="{C3380CC4-5D6E-409C-BE32-E72D297353CC}">
              <c16:uniqueId val="{00000000-D026-4005-B644-E8BA544FA1B4}"/>
            </c:ext>
          </c:extLst>
        </c:ser>
        <c:dLbls>
          <c:showLegendKey val="0"/>
          <c:showVal val="0"/>
          <c:showCatName val="0"/>
          <c:showSerName val="0"/>
          <c:showPercent val="0"/>
          <c:showBubbleSize val="0"/>
        </c:dLbls>
        <c:gapWidth val="80"/>
        <c:axId val="1590711535"/>
        <c:axId val="1590713183"/>
      </c:barChart>
      <c:catAx>
        <c:axId val="159071153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90713183"/>
        <c:crossesAt val="0"/>
        <c:auto val="1"/>
        <c:lblAlgn val="ctr"/>
        <c:lblOffset val="100"/>
        <c:noMultiLvlLbl val="0"/>
      </c:catAx>
      <c:valAx>
        <c:axId val="1590713183"/>
        <c:scaling>
          <c:orientation val="minMax"/>
          <c:max val="100"/>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90711535"/>
        <c:crosses val="autoZero"/>
        <c:crossBetween val="between"/>
        <c:majorUnit val="10"/>
      </c:valAx>
      <c:spPr>
        <a:noFill/>
        <a:ln>
          <a:noFill/>
        </a:ln>
        <a:effectLst/>
      </c:spPr>
    </c:plotArea>
    <c:plotVisOnly val="1"/>
    <c:dispBlanksAs val="gap"/>
    <c:showDLblsOverMax val="0"/>
    <c:extLst/>
  </c:chart>
  <c:spPr>
    <a:solidFill>
      <a:schemeClr val="accent1">
        <a:lumMod val="20000"/>
        <a:lumOff val="80000"/>
      </a:schemeClr>
    </a:solidFill>
    <a:ln w="9525" cap="flat" cmpd="sng" algn="ctr">
      <a:solidFill>
        <a:schemeClr val="tx1">
          <a:lumMod val="15000"/>
          <a:lumOff val="85000"/>
        </a:schemeClr>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A57144-1CBB-4515-B696-16F63A0D6277}" type="datetimeFigureOut">
              <a:rPr lang="en-GB" smtClean="0"/>
              <a:t>01/05/2022</a:t>
            </a:fld>
            <a:endParaRPr lang="en-GB"/>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dirty="0" err="1"/>
              <a:t>Click</a:t>
            </a:r>
            <a:r>
              <a:rPr lang="nb-NO" dirty="0"/>
              <a:t> to </a:t>
            </a:r>
            <a:r>
              <a:rPr lang="nb-NO" dirty="0" err="1"/>
              <a:t>add</a:t>
            </a:r>
            <a:r>
              <a:rPr lang="nb-NO" dirty="0"/>
              <a:t> </a:t>
            </a:r>
            <a:r>
              <a:rPr lang="nb-NO" dirty="0" err="1"/>
              <a:t>text</a:t>
            </a:r>
            <a:endParaRPr lang="nb-NO" dirty="0"/>
          </a:p>
          <a:p>
            <a:pPr lvl="1"/>
            <a:r>
              <a:rPr lang="nb-NO" dirty="0"/>
              <a:t>Andre nivå</a:t>
            </a:r>
          </a:p>
          <a:p>
            <a:pPr lvl="2"/>
            <a:r>
              <a:rPr lang="nb-NO" dirty="0"/>
              <a:t>Tredje nivå</a:t>
            </a:r>
          </a:p>
          <a:p>
            <a:pPr lvl="3"/>
            <a:r>
              <a:rPr lang="nb-NO" dirty="0"/>
              <a:t>Fjerde nivå</a:t>
            </a:r>
          </a:p>
          <a:p>
            <a:pPr lvl="4"/>
            <a:r>
              <a:rPr lang="nb-NO" dirty="0"/>
              <a:t>Femte nivå</a:t>
            </a:r>
            <a:endParaRPr lang="en-GB" dirty="0"/>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DA259D-87B2-48A8-8896-0559A1CBD787}" type="slidenum">
              <a:rPr lang="en-GB" smtClean="0"/>
              <a:t>‹#›</a:t>
            </a:fld>
            <a:endParaRPr lang="en-GB"/>
          </a:p>
        </p:txBody>
      </p:sp>
    </p:spTree>
    <p:extLst>
      <p:ext uri="{BB962C8B-B14F-4D97-AF65-F5344CB8AC3E}">
        <p14:creationId xmlns:p14="http://schemas.microsoft.com/office/powerpoint/2010/main" val="2322460102"/>
      </p:ext>
    </p:extLst>
  </p:cSld>
  <p:clrMap bg1="lt1" tx1="dk1" bg2="lt2" tx2="dk2" accent1="accent1" accent2="accent2" accent3="accent3" accent4="accent4" accent5="accent5" accent6="accent6" hlink="hlink" folHlink="folHlink"/>
  <p:notesStyle>
    <a:lvl1pPr marL="0" algn="l" defTabSz="1828252" rtl="0" eaLnBrk="1" latinLnBrk="0" hangingPunct="1">
      <a:defRPr sz="2400" kern="1200">
        <a:solidFill>
          <a:schemeClr val="tx1"/>
        </a:solidFill>
        <a:latin typeface="+mn-lt"/>
        <a:ea typeface="+mn-ea"/>
        <a:cs typeface="+mn-cs"/>
      </a:defRPr>
    </a:lvl1pPr>
    <a:lvl2pPr marL="914127" algn="l" defTabSz="1828252" rtl="0" eaLnBrk="1" latinLnBrk="0" hangingPunct="1">
      <a:defRPr sz="2400" kern="1200">
        <a:solidFill>
          <a:schemeClr val="tx1"/>
        </a:solidFill>
        <a:latin typeface="+mn-lt"/>
        <a:ea typeface="+mn-ea"/>
        <a:cs typeface="+mn-cs"/>
      </a:defRPr>
    </a:lvl2pPr>
    <a:lvl3pPr marL="1828252" algn="l" defTabSz="1828252" rtl="0" eaLnBrk="1" latinLnBrk="0" hangingPunct="1">
      <a:defRPr sz="2400" kern="1200">
        <a:solidFill>
          <a:schemeClr val="tx1"/>
        </a:solidFill>
        <a:latin typeface="+mn-lt"/>
        <a:ea typeface="+mn-ea"/>
        <a:cs typeface="+mn-cs"/>
      </a:defRPr>
    </a:lvl3pPr>
    <a:lvl4pPr marL="2742379" algn="l" defTabSz="1828252" rtl="0" eaLnBrk="1" latinLnBrk="0" hangingPunct="1">
      <a:defRPr sz="2400" kern="1200">
        <a:solidFill>
          <a:schemeClr val="tx1"/>
        </a:solidFill>
        <a:latin typeface="+mn-lt"/>
        <a:ea typeface="+mn-ea"/>
        <a:cs typeface="+mn-cs"/>
      </a:defRPr>
    </a:lvl4pPr>
    <a:lvl5pPr marL="3656503" algn="l" defTabSz="1828252" rtl="0" eaLnBrk="1" latinLnBrk="0" hangingPunct="1">
      <a:defRPr sz="2400" kern="1200">
        <a:solidFill>
          <a:schemeClr val="tx1"/>
        </a:solidFill>
        <a:latin typeface="+mn-lt"/>
        <a:ea typeface="+mn-ea"/>
        <a:cs typeface="+mn-cs"/>
      </a:defRPr>
    </a:lvl5pPr>
    <a:lvl6pPr marL="4570628" algn="l" defTabSz="1828252" rtl="0" eaLnBrk="1" latinLnBrk="0" hangingPunct="1">
      <a:defRPr sz="2400" kern="1200">
        <a:solidFill>
          <a:schemeClr val="tx1"/>
        </a:solidFill>
        <a:latin typeface="+mn-lt"/>
        <a:ea typeface="+mn-ea"/>
        <a:cs typeface="+mn-cs"/>
      </a:defRPr>
    </a:lvl6pPr>
    <a:lvl7pPr marL="5484755" algn="l" defTabSz="1828252" rtl="0" eaLnBrk="1" latinLnBrk="0" hangingPunct="1">
      <a:defRPr sz="2400" kern="1200">
        <a:solidFill>
          <a:schemeClr val="tx1"/>
        </a:solidFill>
        <a:latin typeface="+mn-lt"/>
        <a:ea typeface="+mn-ea"/>
        <a:cs typeface="+mn-cs"/>
      </a:defRPr>
    </a:lvl7pPr>
    <a:lvl8pPr marL="6398880" algn="l" defTabSz="1828252" rtl="0" eaLnBrk="1" latinLnBrk="0" hangingPunct="1">
      <a:defRPr sz="2400" kern="1200">
        <a:solidFill>
          <a:schemeClr val="tx1"/>
        </a:solidFill>
        <a:latin typeface="+mn-lt"/>
        <a:ea typeface="+mn-ea"/>
        <a:cs typeface="+mn-cs"/>
      </a:defRPr>
    </a:lvl8pPr>
    <a:lvl9pPr marL="7313007" algn="l" defTabSz="1828252" rtl="0" eaLnBrk="1" latinLnBrk="0" hangingPunct="1">
      <a:defRPr sz="2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light background">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1260157" y="6382328"/>
            <a:ext cx="18332511" cy="1231106"/>
          </a:xfrm>
        </p:spPr>
        <p:txBody>
          <a:bodyPr wrap="square" lIns="0" tIns="0" rIns="0" bIns="0" anchor="ctr">
            <a:spAutoFit/>
          </a:bodyPr>
          <a:lstStyle>
            <a:lvl1pPr algn="l">
              <a:defRPr sz="8000"/>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4" name="Plassholder for dato 3"/>
          <p:cNvSpPr>
            <a:spLocks noGrp="1"/>
          </p:cNvSpPr>
          <p:nvPr>
            <p:ph type="dt" sz="half" idx="10"/>
          </p:nvPr>
        </p:nvSpPr>
        <p:spPr>
          <a:xfrm>
            <a:off x="19136392" y="12705989"/>
            <a:ext cx="3985698" cy="461665"/>
          </a:xfrm>
          <a:prstGeom prst="rect">
            <a:avLst/>
          </a:prstGeom>
        </p:spPr>
        <p:txBody>
          <a:bodyPr anchor="b">
            <a:spAutoFit/>
          </a:bodyPr>
          <a:lstStyle>
            <a:lvl1pPr>
              <a:defRPr sz="3000">
                <a:solidFill>
                  <a:schemeClr val="dk2"/>
                </a:solidFill>
              </a:defRPr>
            </a:lvl1pPr>
          </a:lstStyle>
          <a:p>
            <a:fld id="{D5906656-A9BE-4917-BFD7-16C60DDEE872}" type="datetime1">
              <a:rPr lang="nb-NO" smtClean="0"/>
              <a:t>01.05.2022</a:t>
            </a:fld>
            <a:endParaRPr lang="nb-NO" dirty="0"/>
          </a:p>
        </p:txBody>
      </p:sp>
      <p:sp>
        <p:nvSpPr>
          <p:cNvPr id="13" name="Plassholder for tekst 12"/>
          <p:cNvSpPr>
            <a:spLocks noGrp="1"/>
          </p:cNvSpPr>
          <p:nvPr>
            <p:ph type="body" sz="quarter" idx="13" hasCustomPrompt="1"/>
          </p:nvPr>
        </p:nvSpPr>
        <p:spPr>
          <a:xfrm>
            <a:off x="1260157" y="12153389"/>
            <a:ext cx="4220063" cy="461665"/>
          </a:xfrm>
        </p:spPr>
        <p:txBody>
          <a:bodyPr anchor="b">
            <a:spAutoFit/>
          </a:bodyPr>
          <a:lstStyle>
            <a:lvl1pPr marL="0" indent="0">
              <a:buNone/>
              <a:defRPr b="1">
                <a:solidFill>
                  <a:schemeClr val="dk2"/>
                </a:solidFill>
              </a:defRPr>
            </a:lvl1pPr>
          </a:lstStyle>
          <a:p>
            <a:pPr lvl="0"/>
            <a:r>
              <a:rPr lang="nb-NO" dirty="0" err="1"/>
              <a:t>Name</a:t>
            </a:r>
            <a:endParaRPr lang="en-GB" dirty="0"/>
          </a:p>
        </p:txBody>
      </p:sp>
      <p:sp>
        <p:nvSpPr>
          <p:cNvPr id="14" name="Plassholder for tekst 12"/>
          <p:cNvSpPr>
            <a:spLocks noGrp="1"/>
          </p:cNvSpPr>
          <p:nvPr>
            <p:ph type="body" sz="quarter" idx="14" hasCustomPrompt="1"/>
          </p:nvPr>
        </p:nvSpPr>
        <p:spPr>
          <a:xfrm>
            <a:off x="1260157" y="12707725"/>
            <a:ext cx="4220063" cy="461665"/>
          </a:xfrm>
        </p:spPr>
        <p:txBody>
          <a:bodyPr anchor="b">
            <a:spAutoFit/>
          </a:bodyPr>
          <a:lstStyle>
            <a:lvl1pPr marL="0" indent="0">
              <a:buNone/>
              <a:defRPr b="1">
                <a:solidFill>
                  <a:schemeClr val="dk2"/>
                </a:solidFill>
              </a:defRPr>
            </a:lvl1pPr>
          </a:lstStyle>
          <a:p>
            <a:pPr lvl="0"/>
            <a:r>
              <a:rPr lang="nb-NO" dirty="0" err="1"/>
              <a:t>Title</a:t>
            </a:r>
            <a:endParaRPr lang="en-GB" dirty="0"/>
          </a:p>
        </p:txBody>
      </p:sp>
      <p:sp>
        <p:nvSpPr>
          <p:cNvPr id="17" name="Plassholder for tekst 12"/>
          <p:cNvSpPr>
            <a:spLocks noGrp="1"/>
          </p:cNvSpPr>
          <p:nvPr>
            <p:ph type="body" sz="quarter" idx="15" hasCustomPrompt="1"/>
          </p:nvPr>
        </p:nvSpPr>
        <p:spPr>
          <a:xfrm>
            <a:off x="10200074" y="12146546"/>
            <a:ext cx="6767125" cy="461665"/>
          </a:xfrm>
        </p:spPr>
        <p:txBody>
          <a:bodyPr wrap="square" anchor="b">
            <a:spAutoFit/>
          </a:bodyPr>
          <a:lstStyle>
            <a:lvl1pPr marL="0" indent="0">
              <a:buNone/>
              <a:defRPr b="0">
                <a:solidFill>
                  <a:schemeClr val="dk2"/>
                </a:solidFill>
              </a:defRPr>
            </a:lvl1pPr>
          </a:lstStyle>
          <a:p>
            <a:pPr lvl="0"/>
            <a:r>
              <a:rPr lang="nb-NO" dirty="0"/>
              <a:t>Office</a:t>
            </a:r>
            <a:endParaRPr lang="en-GB" dirty="0"/>
          </a:p>
        </p:txBody>
      </p:sp>
      <p:sp>
        <p:nvSpPr>
          <p:cNvPr id="18" name="Plassholder for tekst 12"/>
          <p:cNvSpPr>
            <a:spLocks noGrp="1"/>
          </p:cNvSpPr>
          <p:nvPr>
            <p:ph type="body" sz="quarter" idx="16" hasCustomPrompt="1"/>
          </p:nvPr>
        </p:nvSpPr>
        <p:spPr>
          <a:xfrm>
            <a:off x="10200075" y="12705989"/>
            <a:ext cx="6767125" cy="461665"/>
          </a:xfrm>
        </p:spPr>
        <p:txBody>
          <a:bodyPr wrap="square" anchor="b">
            <a:spAutoFit/>
          </a:bodyPr>
          <a:lstStyle>
            <a:lvl1pPr marL="0" indent="0">
              <a:buNone/>
              <a:defRPr b="0">
                <a:solidFill>
                  <a:schemeClr val="dk2"/>
                </a:solidFill>
              </a:defRPr>
            </a:lvl1pPr>
          </a:lstStyle>
          <a:p>
            <a:pPr lvl="0"/>
            <a:r>
              <a:rPr lang="nb-NO" dirty="0"/>
              <a:t>Company</a:t>
            </a:r>
            <a:endParaRPr lang="en-GB" dirty="0"/>
          </a:p>
        </p:txBody>
      </p:sp>
      <p:pic>
        <p:nvPicPr>
          <p:cNvPr id="20" name="Bilde 19"/>
          <p:cNvPicPr>
            <a:picLocks noChangeAspect="1"/>
          </p:cNvPicPr>
          <p:nvPr userDrawn="1"/>
        </p:nvPicPr>
        <p:blipFill>
          <a:blip r:embed="rId2"/>
          <a:stretch>
            <a:fillRect/>
          </a:stretch>
        </p:blipFill>
        <p:spPr>
          <a:xfrm>
            <a:off x="1" y="0"/>
            <a:ext cx="24380825" cy="2413702"/>
          </a:xfrm>
          <a:prstGeom prst="rect">
            <a:avLst/>
          </a:prstGeom>
        </p:spPr>
      </p:pic>
    </p:spTree>
    <p:extLst>
      <p:ext uri="{BB962C8B-B14F-4D97-AF65-F5344CB8AC3E}">
        <p14:creationId xmlns:p14="http://schemas.microsoft.com/office/powerpoint/2010/main" val="1846559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diagram">
    <p:spTree>
      <p:nvGrpSpPr>
        <p:cNvPr id="1" name=""/>
        <p:cNvGrpSpPr/>
        <p:nvPr/>
      </p:nvGrpSpPr>
      <p:grpSpPr>
        <a:xfrm>
          <a:off x="0" y="0"/>
          <a:ext cx="0" cy="0"/>
          <a:chOff x="0" y="0"/>
          <a:chExt cx="0" cy="0"/>
        </a:xfrm>
      </p:grpSpPr>
      <p:sp>
        <p:nvSpPr>
          <p:cNvPr id="2" name="Plassholder for diagram 1"/>
          <p:cNvSpPr>
            <a:spLocks noGrp="1"/>
          </p:cNvSpPr>
          <p:nvPr>
            <p:ph type="chart" sz="quarter" idx="11" hasCustomPrompt="1"/>
          </p:nvPr>
        </p:nvSpPr>
        <p:spPr>
          <a:xfrm>
            <a:off x="5742718" y="1168400"/>
            <a:ext cx="17375190" cy="11111129"/>
          </a:xfrm>
          <a:prstGeom prst="rect">
            <a:avLst/>
          </a:prstGeom>
        </p:spPr>
        <p:txBody>
          <a:bodyPr lIns="0" tIns="0" rIns="0" bIns="0"/>
          <a:lstStyle>
            <a:lvl1pPr>
              <a:defRPr/>
            </a:lvl1pPr>
          </a:lstStyle>
          <a:p>
            <a:r>
              <a:rPr lang="en-GB" dirty="0"/>
              <a:t>Click the icon to add a chart</a:t>
            </a:r>
          </a:p>
        </p:txBody>
      </p:sp>
      <p:sp>
        <p:nvSpPr>
          <p:cNvPr id="6" name="Plassholder for innhold 2"/>
          <p:cNvSpPr>
            <a:spLocks noGrp="1"/>
          </p:cNvSpPr>
          <p:nvPr>
            <p:ph idx="12" hasCustomPrompt="1"/>
          </p:nvPr>
        </p:nvSpPr>
        <p:spPr>
          <a:xfrm>
            <a:off x="1260386" y="1629141"/>
            <a:ext cx="4010673" cy="10650388"/>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8"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1"/>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3108680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diagram red">
    <p:spTree>
      <p:nvGrpSpPr>
        <p:cNvPr id="1" name=""/>
        <p:cNvGrpSpPr/>
        <p:nvPr/>
      </p:nvGrpSpPr>
      <p:grpSpPr>
        <a:xfrm>
          <a:off x="0" y="0"/>
          <a:ext cx="0" cy="0"/>
          <a:chOff x="0" y="0"/>
          <a:chExt cx="0" cy="0"/>
        </a:xfrm>
      </p:grpSpPr>
      <p:sp>
        <p:nvSpPr>
          <p:cNvPr id="2" name="Plassholder for diagram 1"/>
          <p:cNvSpPr>
            <a:spLocks noGrp="1"/>
          </p:cNvSpPr>
          <p:nvPr>
            <p:ph type="chart" sz="quarter" idx="11" hasCustomPrompt="1"/>
          </p:nvPr>
        </p:nvSpPr>
        <p:spPr>
          <a:xfrm>
            <a:off x="5742718" y="1168400"/>
            <a:ext cx="17375190" cy="11111129"/>
          </a:xfrm>
          <a:prstGeom prst="rect">
            <a:avLst/>
          </a:prstGeom>
        </p:spPr>
        <p:txBody>
          <a:bodyPr lIns="0" tIns="0" rIns="0" bIns="0"/>
          <a:lstStyle>
            <a:lvl1pPr>
              <a:defRPr/>
            </a:lvl1pPr>
          </a:lstStyle>
          <a:p>
            <a:r>
              <a:rPr lang="en-GB" dirty="0"/>
              <a:t>Click the icon to add a chart</a:t>
            </a:r>
          </a:p>
        </p:txBody>
      </p:sp>
      <p:sp>
        <p:nvSpPr>
          <p:cNvPr id="6" name="Plassholder for innhold 2"/>
          <p:cNvSpPr>
            <a:spLocks noGrp="1"/>
          </p:cNvSpPr>
          <p:nvPr>
            <p:ph idx="12" hasCustomPrompt="1"/>
          </p:nvPr>
        </p:nvSpPr>
        <p:spPr>
          <a:xfrm>
            <a:off x="1260386" y="1629141"/>
            <a:ext cx="4010673" cy="10650388"/>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8"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2"/>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1922626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table">
    <p:spTree>
      <p:nvGrpSpPr>
        <p:cNvPr id="1" name=""/>
        <p:cNvGrpSpPr/>
        <p:nvPr/>
      </p:nvGrpSpPr>
      <p:grpSpPr>
        <a:xfrm>
          <a:off x="0" y="0"/>
          <a:ext cx="0" cy="0"/>
          <a:chOff x="0" y="0"/>
          <a:chExt cx="0" cy="0"/>
        </a:xfrm>
      </p:grpSpPr>
      <p:sp>
        <p:nvSpPr>
          <p:cNvPr id="2" name="Plassholder for tabell 1"/>
          <p:cNvSpPr>
            <a:spLocks noGrp="1"/>
          </p:cNvSpPr>
          <p:nvPr>
            <p:ph type="tbl" sz="quarter" idx="12" hasCustomPrompt="1"/>
          </p:nvPr>
        </p:nvSpPr>
        <p:spPr>
          <a:xfrm>
            <a:off x="5742718" y="1168400"/>
            <a:ext cx="17375191" cy="11111129"/>
          </a:xfrm>
          <a:prstGeom prst="rect">
            <a:avLst/>
          </a:prstGeom>
        </p:spPr>
        <p:txBody>
          <a:bodyPr lIns="0" tIns="0" rIns="0" bIns="0"/>
          <a:lstStyle>
            <a:lvl1pPr>
              <a:defRPr/>
            </a:lvl1pPr>
          </a:lstStyle>
          <a:p>
            <a:r>
              <a:rPr lang="en-GB" dirty="0"/>
              <a:t>Click on the icon to add a table</a:t>
            </a:r>
          </a:p>
        </p:txBody>
      </p:sp>
      <p:sp>
        <p:nvSpPr>
          <p:cNvPr id="8" name="Plassholder for innhold 2"/>
          <p:cNvSpPr>
            <a:spLocks noGrp="1"/>
          </p:cNvSpPr>
          <p:nvPr>
            <p:ph idx="11" hasCustomPrompt="1"/>
          </p:nvPr>
        </p:nvSpPr>
        <p:spPr>
          <a:xfrm>
            <a:off x="1260386" y="1629141"/>
            <a:ext cx="4010673" cy="10650388"/>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1"/>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7365848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table red">
    <p:spTree>
      <p:nvGrpSpPr>
        <p:cNvPr id="1" name=""/>
        <p:cNvGrpSpPr/>
        <p:nvPr/>
      </p:nvGrpSpPr>
      <p:grpSpPr>
        <a:xfrm>
          <a:off x="0" y="0"/>
          <a:ext cx="0" cy="0"/>
          <a:chOff x="0" y="0"/>
          <a:chExt cx="0" cy="0"/>
        </a:xfrm>
      </p:grpSpPr>
      <p:sp>
        <p:nvSpPr>
          <p:cNvPr id="2" name="Plassholder for tabell 1"/>
          <p:cNvSpPr>
            <a:spLocks noGrp="1"/>
          </p:cNvSpPr>
          <p:nvPr>
            <p:ph type="tbl" sz="quarter" idx="12" hasCustomPrompt="1"/>
          </p:nvPr>
        </p:nvSpPr>
        <p:spPr>
          <a:xfrm>
            <a:off x="5742718" y="1168400"/>
            <a:ext cx="17375191" cy="11111129"/>
          </a:xfrm>
          <a:prstGeom prst="rect">
            <a:avLst/>
          </a:prstGeom>
        </p:spPr>
        <p:txBody>
          <a:bodyPr lIns="0" tIns="0" rIns="0" bIns="0"/>
          <a:lstStyle>
            <a:lvl1pPr>
              <a:defRPr/>
            </a:lvl1pPr>
          </a:lstStyle>
          <a:p>
            <a:r>
              <a:rPr lang="en-GB" dirty="0"/>
              <a:t>Click on the icon to add a table</a:t>
            </a:r>
          </a:p>
        </p:txBody>
      </p:sp>
      <p:sp>
        <p:nvSpPr>
          <p:cNvPr id="8" name="Plassholder for innhold 2"/>
          <p:cNvSpPr>
            <a:spLocks noGrp="1"/>
          </p:cNvSpPr>
          <p:nvPr>
            <p:ph idx="11" hasCustomPrompt="1"/>
          </p:nvPr>
        </p:nvSpPr>
        <p:spPr>
          <a:xfrm>
            <a:off x="1260386" y="1629141"/>
            <a:ext cx="4010673" cy="10650388"/>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2"/>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491945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Large text red">
    <p:bg>
      <p:bgPr>
        <a:solidFill>
          <a:schemeClr val="accent2"/>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260157" y="5633541"/>
            <a:ext cx="21028462" cy="1384995"/>
          </a:xfrm>
        </p:spPr>
        <p:txBody>
          <a:bodyPr anchor="ctr"/>
          <a:lstStyle>
            <a:lvl1pPr>
              <a:defRPr sz="9000">
                <a:solidFill>
                  <a:schemeClr val="lt1"/>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7"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7"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803204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Large text green">
    <p:bg>
      <p:bgPr>
        <a:solidFill>
          <a:schemeClr val="accent3"/>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260157" y="5633541"/>
            <a:ext cx="21028462" cy="1384995"/>
          </a:xfrm>
        </p:spPr>
        <p:txBody>
          <a:bodyPr anchor="ctr"/>
          <a:lstStyle>
            <a:lvl1pPr>
              <a:defRPr sz="9000">
                <a:solidFill>
                  <a:schemeClr val="lt1"/>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7"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7"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825927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Large text blue">
    <p:bg>
      <p:bgPr>
        <a:solidFill>
          <a:schemeClr val="accent1"/>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260157" y="5633541"/>
            <a:ext cx="21028462" cy="1384995"/>
          </a:xfrm>
        </p:spPr>
        <p:txBody>
          <a:bodyPr anchor="ctr"/>
          <a:lstStyle>
            <a:lvl1pPr>
              <a:defRPr sz="9000">
                <a:solidFill>
                  <a:schemeClr val="lt1"/>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7"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7"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0234121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lvl1pPr>
          </a:lstStyle>
          <a:p>
            <a:r>
              <a:rPr lang="nb-NO" dirty="0" err="1"/>
              <a:t>Click</a:t>
            </a:r>
            <a:r>
              <a:rPr lang="nb-NO" dirty="0"/>
              <a:t> to </a:t>
            </a:r>
            <a:r>
              <a:rPr lang="nb-NO" dirty="0" err="1"/>
              <a:t>add</a:t>
            </a:r>
            <a:r>
              <a:rPr lang="nb-NO" dirty="0"/>
              <a:t> </a:t>
            </a:r>
            <a:r>
              <a:rPr lang="nb-NO" dirty="0" err="1"/>
              <a:t>title</a:t>
            </a:r>
            <a:endParaRPr lang="nb-NO" dirty="0"/>
          </a:p>
        </p:txBody>
      </p:sp>
    </p:spTree>
    <p:extLst>
      <p:ext uri="{BB962C8B-B14F-4D97-AF65-F5344CB8AC3E}">
        <p14:creationId xmlns:p14="http://schemas.microsoft.com/office/powerpoint/2010/main" val="24369152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ackside">
    <p:bg>
      <p:bgPr>
        <a:blipFill>
          <a:blip r:embed="rId2"/>
          <a:stretch>
            <a:fillRect/>
          </a:stretch>
        </a:blipFill>
        <a:effectLst/>
      </p:bgPr>
    </p:bg>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1260157" y="3543261"/>
            <a:ext cx="18332511" cy="1231106"/>
          </a:xfrm>
        </p:spPr>
        <p:txBody>
          <a:bodyPr wrap="square" lIns="0" tIns="0" rIns="0" bIns="0" anchor="ctr">
            <a:spAutoFit/>
          </a:bodyPr>
          <a:lstStyle>
            <a:lvl1pPr algn="l">
              <a:defRPr sz="8000" b="1">
                <a:solidFill>
                  <a:schemeClr val="bg1"/>
                </a:solidFill>
              </a:defRPr>
            </a:lvl1pPr>
          </a:lstStyle>
          <a:p>
            <a:r>
              <a:rPr lang="nb-NO" dirty="0" err="1"/>
              <a:t>Click</a:t>
            </a:r>
            <a:r>
              <a:rPr lang="nb-NO" dirty="0"/>
              <a:t> to </a:t>
            </a:r>
            <a:r>
              <a:rPr lang="nb-NO" dirty="0" err="1"/>
              <a:t>add</a:t>
            </a:r>
            <a:r>
              <a:rPr lang="nb-NO" dirty="0"/>
              <a:t> </a:t>
            </a:r>
            <a:r>
              <a:rPr lang="nb-NO" dirty="0" err="1"/>
              <a:t>title</a:t>
            </a:r>
            <a:endParaRPr lang="nb-NO" dirty="0"/>
          </a:p>
        </p:txBody>
      </p:sp>
      <p:pic>
        <p:nvPicPr>
          <p:cNvPr id="5" name="Bilde 4"/>
          <p:cNvPicPr>
            <a:picLocks noChangeAspect="1"/>
          </p:cNvPicPr>
          <p:nvPr userDrawn="1"/>
        </p:nvPicPr>
        <p:blipFill>
          <a:blip r:embed="rId3"/>
          <a:stretch>
            <a:fillRect/>
          </a:stretch>
        </p:blipFill>
        <p:spPr>
          <a:xfrm>
            <a:off x="1" y="0"/>
            <a:ext cx="24380825" cy="2523415"/>
          </a:xfrm>
          <a:prstGeom prst="rect">
            <a:avLst/>
          </a:prstGeom>
        </p:spPr>
      </p:pic>
      <p:sp>
        <p:nvSpPr>
          <p:cNvPr id="7" name="Plassholder for tekst 6"/>
          <p:cNvSpPr>
            <a:spLocks noGrp="1"/>
          </p:cNvSpPr>
          <p:nvPr>
            <p:ph type="body" sz="quarter" idx="10" hasCustomPrompt="1"/>
          </p:nvPr>
        </p:nvSpPr>
        <p:spPr>
          <a:xfrm>
            <a:off x="1260474" y="5161524"/>
            <a:ext cx="18332193" cy="2154238"/>
          </a:xfrm>
        </p:spPr>
        <p:txBody>
          <a:bodyPr/>
          <a:lstStyle>
            <a:lvl1pPr marL="0" indent="0">
              <a:buNone/>
              <a:defRPr b="1">
                <a:solidFill>
                  <a:schemeClr val="bg1"/>
                </a:solidFill>
              </a:defRPr>
            </a:lvl1pPr>
            <a:lvl2pPr marL="914263" indent="0">
              <a:buNone/>
              <a:defRPr b="1">
                <a:solidFill>
                  <a:schemeClr val="bg1"/>
                </a:solidFill>
              </a:defRPr>
            </a:lvl2pPr>
            <a:lvl3pPr marL="1828526" indent="0">
              <a:buNone/>
              <a:defRPr b="1">
                <a:solidFill>
                  <a:schemeClr val="bg1"/>
                </a:solidFill>
              </a:defRPr>
            </a:lvl3pPr>
            <a:lvl4pPr marL="2742789" indent="0">
              <a:buNone/>
              <a:defRPr b="1">
                <a:solidFill>
                  <a:schemeClr val="bg1"/>
                </a:solidFill>
              </a:defRPr>
            </a:lvl4pPr>
            <a:lvl5pPr marL="3657052" indent="0">
              <a:buNone/>
              <a:defRPr b="1">
                <a:solidFill>
                  <a:schemeClr val="bg1"/>
                </a:solidFill>
              </a:defRPr>
            </a:lvl5pPr>
          </a:lstStyle>
          <a:p>
            <a:pPr lvl="0"/>
            <a:r>
              <a:rPr lang="nb-NO" dirty="0" err="1"/>
              <a:t>Click</a:t>
            </a:r>
            <a:r>
              <a:rPr lang="nb-NO" dirty="0"/>
              <a:t> to </a:t>
            </a:r>
            <a:r>
              <a:rPr lang="nb-NO" dirty="0" err="1"/>
              <a:t>add</a:t>
            </a:r>
            <a:r>
              <a:rPr lang="nb-NO" dirty="0"/>
              <a:t> </a:t>
            </a:r>
            <a:r>
              <a:rPr lang="nb-NO" dirty="0" err="1"/>
              <a:t>text</a:t>
            </a:r>
            <a:endParaRPr lang="nb-NO" dirty="0"/>
          </a:p>
        </p:txBody>
      </p:sp>
    </p:spTree>
    <p:extLst>
      <p:ext uri="{BB962C8B-B14F-4D97-AF65-F5344CB8AC3E}">
        <p14:creationId xmlns:p14="http://schemas.microsoft.com/office/powerpoint/2010/main" val="2468644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hoto background">
    <p:bg>
      <p:bgPr>
        <a:blipFill>
          <a:blip r:embed="rId2"/>
          <a:stretch>
            <a:fillRect/>
          </a:stretch>
        </a:blipFill>
        <a:effectLst/>
      </p:bgPr>
    </p:bg>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1260157" y="6382328"/>
            <a:ext cx="18332511" cy="1231106"/>
          </a:xfrm>
        </p:spPr>
        <p:txBody>
          <a:bodyPr wrap="square" lIns="0" tIns="0" rIns="0" bIns="0" anchor="ctr">
            <a:spAutoFit/>
          </a:bodyPr>
          <a:lstStyle>
            <a:lvl1pPr algn="l">
              <a:defRPr sz="8000">
                <a:solidFill>
                  <a:schemeClr val="bg1"/>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4" name="Plassholder for dato 3"/>
          <p:cNvSpPr>
            <a:spLocks noGrp="1"/>
          </p:cNvSpPr>
          <p:nvPr>
            <p:ph type="dt" sz="half" idx="10"/>
          </p:nvPr>
        </p:nvSpPr>
        <p:spPr>
          <a:xfrm>
            <a:off x="19136392" y="12705989"/>
            <a:ext cx="3985698" cy="461665"/>
          </a:xfrm>
          <a:prstGeom prst="rect">
            <a:avLst/>
          </a:prstGeom>
        </p:spPr>
        <p:txBody>
          <a:bodyPr anchor="b">
            <a:spAutoFit/>
          </a:bodyPr>
          <a:lstStyle>
            <a:lvl1pPr>
              <a:defRPr sz="3000">
                <a:solidFill>
                  <a:schemeClr val="bg1"/>
                </a:solidFill>
              </a:defRPr>
            </a:lvl1pPr>
          </a:lstStyle>
          <a:p>
            <a:fld id="{35900153-C3D1-4B62-A437-E57CAB8AEB13}" type="datetime1">
              <a:rPr lang="nb-NO" smtClean="0"/>
              <a:t>01.05.2022</a:t>
            </a:fld>
            <a:endParaRPr lang="nb-NO" dirty="0"/>
          </a:p>
        </p:txBody>
      </p:sp>
      <p:sp>
        <p:nvSpPr>
          <p:cNvPr id="13" name="Plassholder for tekst 12"/>
          <p:cNvSpPr>
            <a:spLocks noGrp="1"/>
          </p:cNvSpPr>
          <p:nvPr>
            <p:ph type="body" sz="quarter" idx="13" hasCustomPrompt="1"/>
          </p:nvPr>
        </p:nvSpPr>
        <p:spPr>
          <a:xfrm>
            <a:off x="1260157" y="12153389"/>
            <a:ext cx="4220063" cy="461665"/>
          </a:xfrm>
        </p:spPr>
        <p:txBody>
          <a:bodyPr anchor="b">
            <a:spAutoFit/>
          </a:bodyPr>
          <a:lstStyle>
            <a:lvl1pPr marL="0" indent="0">
              <a:buNone/>
              <a:defRPr b="1">
                <a:solidFill>
                  <a:schemeClr val="bg1"/>
                </a:solidFill>
              </a:defRPr>
            </a:lvl1pPr>
          </a:lstStyle>
          <a:p>
            <a:pPr lvl="0"/>
            <a:r>
              <a:rPr lang="nb-NO" dirty="0" err="1"/>
              <a:t>Name</a:t>
            </a:r>
            <a:endParaRPr lang="en-GB" dirty="0"/>
          </a:p>
        </p:txBody>
      </p:sp>
      <p:sp>
        <p:nvSpPr>
          <p:cNvPr id="14" name="Plassholder for tekst 12"/>
          <p:cNvSpPr>
            <a:spLocks noGrp="1"/>
          </p:cNvSpPr>
          <p:nvPr>
            <p:ph type="body" sz="quarter" idx="14" hasCustomPrompt="1"/>
          </p:nvPr>
        </p:nvSpPr>
        <p:spPr>
          <a:xfrm>
            <a:off x="1260157" y="12707725"/>
            <a:ext cx="4220063" cy="461665"/>
          </a:xfrm>
        </p:spPr>
        <p:txBody>
          <a:bodyPr anchor="b">
            <a:spAutoFit/>
          </a:bodyPr>
          <a:lstStyle>
            <a:lvl1pPr marL="0" indent="0">
              <a:buNone/>
              <a:defRPr b="1">
                <a:solidFill>
                  <a:schemeClr val="bg1"/>
                </a:solidFill>
              </a:defRPr>
            </a:lvl1pPr>
          </a:lstStyle>
          <a:p>
            <a:pPr lvl="0"/>
            <a:r>
              <a:rPr lang="nb-NO" dirty="0" err="1"/>
              <a:t>Title</a:t>
            </a:r>
            <a:endParaRPr lang="en-GB" dirty="0"/>
          </a:p>
        </p:txBody>
      </p:sp>
      <p:sp>
        <p:nvSpPr>
          <p:cNvPr id="17" name="Plassholder for tekst 12"/>
          <p:cNvSpPr>
            <a:spLocks noGrp="1"/>
          </p:cNvSpPr>
          <p:nvPr>
            <p:ph type="body" sz="quarter" idx="15" hasCustomPrompt="1"/>
          </p:nvPr>
        </p:nvSpPr>
        <p:spPr>
          <a:xfrm>
            <a:off x="10200074" y="12146546"/>
            <a:ext cx="6767125" cy="461665"/>
          </a:xfrm>
        </p:spPr>
        <p:txBody>
          <a:bodyPr wrap="square" anchor="b">
            <a:spAutoFit/>
          </a:bodyPr>
          <a:lstStyle>
            <a:lvl1pPr marL="0" indent="0">
              <a:buNone/>
              <a:defRPr b="0">
                <a:solidFill>
                  <a:schemeClr val="bg1"/>
                </a:solidFill>
              </a:defRPr>
            </a:lvl1pPr>
          </a:lstStyle>
          <a:p>
            <a:pPr lvl="0"/>
            <a:r>
              <a:rPr lang="nb-NO" dirty="0"/>
              <a:t>Office</a:t>
            </a:r>
            <a:endParaRPr lang="en-GB" dirty="0"/>
          </a:p>
        </p:txBody>
      </p:sp>
      <p:sp>
        <p:nvSpPr>
          <p:cNvPr id="18" name="Plassholder for tekst 12"/>
          <p:cNvSpPr>
            <a:spLocks noGrp="1"/>
          </p:cNvSpPr>
          <p:nvPr>
            <p:ph type="body" sz="quarter" idx="16" hasCustomPrompt="1"/>
          </p:nvPr>
        </p:nvSpPr>
        <p:spPr>
          <a:xfrm>
            <a:off x="10200075" y="12705989"/>
            <a:ext cx="6767125" cy="461665"/>
          </a:xfrm>
        </p:spPr>
        <p:txBody>
          <a:bodyPr wrap="square" anchor="b">
            <a:spAutoFit/>
          </a:bodyPr>
          <a:lstStyle>
            <a:lvl1pPr marL="0" indent="0">
              <a:buNone/>
              <a:defRPr b="0">
                <a:solidFill>
                  <a:schemeClr val="bg1"/>
                </a:solidFill>
              </a:defRPr>
            </a:lvl1pPr>
          </a:lstStyle>
          <a:p>
            <a:pPr lvl="0"/>
            <a:r>
              <a:rPr lang="nb-NO" dirty="0"/>
              <a:t>Company</a:t>
            </a:r>
            <a:endParaRPr lang="en-GB" dirty="0"/>
          </a:p>
        </p:txBody>
      </p:sp>
      <p:pic>
        <p:nvPicPr>
          <p:cNvPr id="5" name="Bilde 4"/>
          <p:cNvPicPr>
            <a:picLocks noChangeAspect="1"/>
          </p:cNvPicPr>
          <p:nvPr userDrawn="1"/>
        </p:nvPicPr>
        <p:blipFill>
          <a:blip r:embed="rId3"/>
          <a:stretch>
            <a:fillRect/>
          </a:stretch>
        </p:blipFill>
        <p:spPr>
          <a:xfrm>
            <a:off x="1" y="0"/>
            <a:ext cx="24380825" cy="2523415"/>
          </a:xfrm>
          <a:prstGeom prst="rect">
            <a:avLst/>
          </a:prstGeom>
        </p:spPr>
      </p:pic>
    </p:spTree>
    <p:extLst>
      <p:ext uri="{BB962C8B-B14F-4D97-AF65-F5344CB8AC3E}">
        <p14:creationId xmlns:p14="http://schemas.microsoft.com/office/powerpoint/2010/main" val="2258077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3" name="Plassholder for innhold 2"/>
          <p:cNvSpPr>
            <a:spLocks noGrp="1"/>
          </p:cNvSpPr>
          <p:nvPr>
            <p:ph idx="1" hasCustomPrompt="1"/>
          </p:nvPr>
        </p:nvSpPr>
        <p:spPr>
          <a:xfrm>
            <a:off x="1260386" y="3091543"/>
            <a:ext cx="21861705" cy="9187986"/>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0" hasCustomPrompt="1"/>
          </p:nvPr>
        </p:nvSpPr>
        <p:spPr>
          <a:xfrm>
            <a:off x="1259560" y="2630802"/>
            <a:ext cx="21861704" cy="461665"/>
          </a:xfrm>
        </p:spPr>
        <p:txBody>
          <a:bodyPr>
            <a:spAutoFit/>
          </a:bodyPr>
          <a:lstStyle>
            <a:lvl1pPr marL="0" indent="0">
              <a:buNone/>
              <a:defRPr b="1">
                <a:solidFill>
                  <a:schemeClr val="accent1"/>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1639579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ext red">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solidFill>
                  <a:schemeClr val="accent2"/>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3" name="Plassholder for innhold 2"/>
          <p:cNvSpPr>
            <a:spLocks noGrp="1"/>
          </p:cNvSpPr>
          <p:nvPr>
            <p:ph idx="1" hasCustomPrompt="1"/>
          </p:nvPr>
        </p:nvSpPr>
        <p:spPr>
          <a:xfrm>
            <a:off x="1260386" y="3091543"/>
            <a:ext cx="21861705" cy="9187986"/>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0" hasCustomPrompt="1"/>
          </p:nvPr>
        </p:nvSpPr>
        <p:spPr>
          <a:xfrm>
            <a:off x="1259560" y="2630802"/>
            <a:ext cx="21861704" cy="461665"/>
          </a:xfrm>
        </p:spPr>
        <p:txBody>
          <a:bodyPr>
            <a:spAutoFit/>
          </a:bodyPr>
          <a:lstStyle>
            <a:lvl1pPr marL="0" indent="0">
              <a:buNone/>
              <a:defRPr b="1">
                <a:solidFill>
                  <a:schemeClr val="accent2"/>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537428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photo">
    <p:spTree>
      <p:nvGrpSpPr>
        <p:cNvPr id="1" name=""/>
        <p:cNvGrpSpPr/>
        <p:nvPr/>
      </p:nvGrpSpPr>
      <p:grpSpPr>
        <a:xfrm>
          <a:off x="0" y="0"/>
          <a:ext cx="0" cy="0"/>
          <a:chOff x="0" y="0"/>
          <a:chExt cx="0" cy="0"/>
        </a:xfrm>
      </p:grpSpPr>
      <p:sp>
        <p:nvSpPr>
          <p:cNvPr id="7" name="Rektangel 6"/>
          <p:cNvSpPr/>
          <p:nvPr userDrawn="1"/>
        </p:nvSpPr>
        <p:spPr>
          <a:xfrm>
            <a:off x="14689837" y="-1"/>
            <a:ext cx="9690988"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14689837" y="-1"/>
            <a:ext cx="9690988" cy="13714413"/>
          </a:xfrm>
        </p:spPr>
        <p:txBody>
          <a:bodyPr/>
          <a:lstStyle>
            <a:lvl1pPr>
              <a:defRPr/>
            </a:lvl1pPr>
          </a:lstStyle>
          <a:p>
            <a:r>
              <a:rPr lang="en-GB" dirty="0"/>
              <a:t>Click the icon to add picture</a:t>
            </a:r>
          </a:p>
        </p:txBody>
      </p:sp>
      <p:sp>
        <p:nvSpPr>
          <p:cNvPr id="2" name="Tittel 1"/>
          <p:cNvSpPr>
            <a:spLocks noGrp="1"/>
          </p:cNvSpPr>
          <p:nvPr>
            <p:ph type="title" hasCustomPrompt="1"/>
          </p:nvPr>
        </p:nvSpPr>
        <p:spPr>
          <a:xfrm>
            <a:off x="1260387" y="1097394"/>
            <a:ext cx="12277305" cy="1077218"/>
          </a:xfrm>
        </p:spPr>
        <p:txBody>
          <a:bodyPr/>
          <a:lstStyle>
            <a:lvl1pPr>
              <a:defRPr>
                <a:solidFill>
                  <a:srgbClr val="002060"/>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8" name="Plassholder for innhold 2"/>
          <p:cNvSpPr>
            <a:spLocks noGrp="1"/>
          </p:cNvSpPr>
          <p:nvPr>
            <p:ph idx="1" hasCustomPrompt="1"/>
          </p:nvPr>
        </p:nvSpPr>
        <p:spPr>
          <a:xfrm>
            <a:off x="1260387" y="3091543"/>
            <a:ext cx="12277306" cy="9187986"/>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1" hasCustomPrompt="1"/>
          </p:nvPr>
        </p:nvSpPr>
        <p:spPr>
          <a:xfrm>
            <a:off x="1259560" y="2630802"/>
            <a:ext cx="12277305" cy="461665"/>
          </a:xfrm>
        </p:spPr>
        <p:txBody>
          <a:bodyPr wrap="square">
            <a:spAutoFit/>
          </a:bodyPr>
          <a:lstStyle>
            <a:lvl1pPr marL="0" indent="0">
              <a:buNone/>
              <a:defRPr b="1">
                <a:solidFill>
                  <a:srgbClr val="002060"/>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878700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text and photo red">
    <p:spTree>
      <p:nvGrpSpPr>
        <p:cNvPr id="1" name=""/>
        <p:cNvGrpSpPr/>
        <p:nvPr/>
      </p:nvGrpSpPr>
      <p:grpSpPr>
        <a:xfrm>
          <a:off x="0" y="0"/>
          <a:ext cx="0" cy="0"/>
          <a:chOff x="0" y="0"/>
          <a:chExt cx="0" cy="0"/>
        </a:xfrm>
      </p:grpSpPr>
      <p:sp>
        <p:nvSpPr>
          <p:cNvPr id="7" name="Rektangel 6"/>
          <p:cNvSpPr/>
          <p:nvPr userDrawn="1"/>
        </p:nvSpPr>
        <p:spPr>
          <a:xfrm>
            <a:off x="14689837" y="-1"/>
            <a:ext cx="9690988"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14689837" y="-1"/>
            <a:ext cx="9690988" cy="13714413"/>
          </a:xfrm>
        </p:spPr>
        <p:txBody>
          <a:bodyPr/>
          <a:lstStyle>
            <a:lvl1pPr>
              <a:defRPr/>
            </a:lvl1pPr>
          </a:lstStyle>
          <a:p>
            <a:r>
              <a:rPr lang="en-GB" dirty="0"/>
              <a:t>Click the icon to add picture</a:t>
            </a:r>
          </a:p>
        </p:txBody>
      </p:sp>
      <p:sp>
        <p:nvSpPr>
          <p:cNvPr id="2" name="Tittel 1"/>
          <p:cNvSpPr>
            <a:spLocks noGrp="1"/>
          </p:cNvSpPr>
          <p:nvPr>
            <p:ph type="title" hasCustomPrompt="1"/>
          </p:nvPr>
        </p:nvSpPr>
        <p:spPr>
          <a:xfrm>
            <a:off x="1260387" y="1097394"/>
            <a:ext cx="12277305" cy="1077218"/>
          </a:xfrm>
        </p:spPr>
        <p:txBody>
          <a:bodyPr/>
          <a:lstStyle>
            <a:lvl1pPr>
              <a:defRPr>
                <a:solidFill>
                  <a:schemeClr val="accent2"/>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8" name="Plassholder for innhold 2"/>
          <p:cNvSpPr>
            <a:spLocks noGrp="1"/>
          </p:cNvSpPr>
          <p:nvPr>
            <p:ph idx="1" hasCustomPrompt="1"/>
          </p:nvPr>
        </p:nvSpPr>
        <p:spPr>
          <a:xfrm>
            <a:off x="1260387" y="3091543"/>
            <a:ext cx="12277306" cy="9187986"/>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1" hasCustomPrompt="1"/>
          </p:nvPr>
        </p:nvSpPr>
        <p:spPr>
          <a:xfrm>
            <a:off x="1259560" y="2630802"/>
            <a:ext cx="12277305" cy="461665"/>
          </a:xfrm>
        </p:spPr>
        <p:txBody>
          <a:bodyPr wrap="square">
            <a:spAutoFit/>
          </a:bodyPr>
          <a:lstStyle>
            <a:lvl1pPr marL="0" indent="0">
              <a:buNone/>
              <a:defRPr b="1">
                <a:solidFill>
                  <a:schemeClr val="accent2"/>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1532741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photo">
    <p:spTree>
      <p:nvGrpSpPr>
        <p:cNvPr id="1" name=""/>
        <p:cNvGrpSpPr/>
        <p:nvPr/>
      </p:nvGrpSpPr>
      <p:grpSpPr>
        <a:xfrm>
          <a:off x="0" y="0"/>
          <a:ext cx="0" cy="0"/>
          <a:chOff x="0" y="0"/>
          <a:chExt cx="0" cy="0"/>
        </a:xfrm>
      </p:grpSpPr>
      <p:sp>
        <p:nvSpPr>
          <p:cNvPr id="7" name="Rektangel 6"/>
          <p:cNvSpPr/>
          <p:nvPr userDrawn="1"/>
        </p:nvSpPr>
        <p:spPr>
          <a:xfrm>
            <a:off x="5742718" y="-1"/>
            <a:ext cx="18638107"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5742717" y="2731193"/>
            <a:ext cx="18638107" cy="10983219"/>
          </a:xfrm>
        </p:spPr>
        <p:txBody>
          <a:bodyPr/>
          <a:lstStyle>
            <a:lvl1pPr>
              <a:defRPr/>
            </a:lvl1pPr>
          </a:lstStyle>
          <a:p>
            <a:r>
              <a:rPr lang="en-GB" dirty="0"/>
              <a:t>Click the icon to add picture</a:t>
            </a:r>
          </a:p>
        </p:txBody>
      </p:sp>
      <p:sp>
        <p:nvSpPr>
          <p:cNvPr id="11" name="Plassholder for tekst 8"/>
          <p:cNvSpPr>
            <a:spLocks noGrp="1"/>
          </p:cNvSpPr>
          <p:nvPr>
            <p:ph type="body" sz="quarter" idx="12"/>
          </p:nvPr>
        </p:nvSpPr>
        <p:spPr>
          <a:xfrm>
            <a:off x="1259560" y="2731193"/>
            <a:ext cx="4010673" cy="461665"/>
          </a:xfrm>
        </p:spPr>
        <p:txBody>
          <a:bodyPr wrap="square">
            <a:spAutoFit/>
          </a:bodyPr>
          <a:lstStyle>
            <a:lvl1pPr marL="0" indent="0">
              <a:buNone/>
              <a:defRPr b="1">
                <a:solidFill>
                  <a:schemeClr val="accent1"/>
                </a:solidFill>
              </a:defRPr>
            </a:lvl1pPr>
          </a:lstStyle>
          <a:p>
            <a:pPr lvl="0"/>
            <a:endParaRPr lang="en-GB" dirty="0"/>
          </a:p>
        </p:txBody>
      </p:sp>
    </p:spTree>
    <p:extLst>
      <p:ext uri="{BB962C8B-B14F-4D97-AF65-F5344CB8AC3E}">
        <p14:creationId xmlns:p14="http://schemas.microsoft.com/office/powerpoint/2010/main" val="2227736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hoto red">
    <p:spTree>
      <p:nvGrpSpPr>
        <p:cNvPr id="1" name=""/>
        <p:cNvGrpSpPr/>
        <p:nvPr/>
      </p:nvGrpSpPr>
      <p:grpSpPr>
        <a:xfrm>
          <a:off x="0" y="0"/>
          <a:ext cx="0" cy="0"/>
          <a:chOff x="0" y="0"/>
          <a:chExt cx="0" cy="0"/>
        </a:xfrm>
      </p:grpSpPr>
      <p:sp>
        <p:nvSpPr>
          <p:cNvPr id="7" name="Rektangel 6"/>
          <p:cNvSpPr/>
          <p:nvPr userDrawn="1"/>
        </p:nvSpPr>
        <p:spPr>
          <a:xfrm>
            <a:off x="5742718" y="-1"/>
            <a:ext cx="18638107"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5742717" y="-1"/>
            <a:ext cx="18638107" cy="13714413"/>
          </a:xfrm>
        </p:spPr>
        <p:txBody>
          <a:bodyPr/>
          <a:lstStyle>
            <a:lvl1pPr>
              <a:defRPr/>
            </a:lvl1pPr>
          </a:lstStyle>
          <a:p>
            <a:r>
              <a:rPr lang="en-GB" dirty="0"/>
              <a:t>Click the icon to add picture</a:t>
            </a:r>
          </a:p>
        </p:txBody>
      </p:sp>
      <p:sp>
        <p:nvSpPr>
          <p:cNvPr id="10" name="Plassholder for innhold 2"/>
          <p:cNvSpPr>
            <a:spLocks noGrp="1"/>
          </p:cNvSpPr>
          <p:nvPr>
            <p:ph idx="11" hasCustomPrompt="1"/>
          </p:nvPr>
        </p:nvSpPr>
        <p:spPr>
          <a:xfrm>
            <a:off x="1260386" y="1629141"/>
            <a:ext cx="4010673" cy="10650388"/>
          </a:xfrm>
        </p:spPr>
        <p:txBody>
          <a:body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11" name="Plassholder for tekst 8"/>
          <p:cNvSpPr>
            <a:spLocks noGrp="1"/>
          </p:cNvSpPr>
          <p:nvPr>
            <p:ph type="body" sz="quarter" idx="12" hasCustomPrompt="1"/>
          </p:nvPr>
        </p:nvSpPr>
        <p:spPr>
          <a:xfrm>
            <a:off x="1259560" y="1168400"/>
            <a:ext cx="4010673" cy="461665"/>
          </a:xfrm>
        </p:spPr>
        <p:txBody>
          <a:bodyPr wrap="square">
            <a:spAutoFit/>
          </a:bodyPr>
          <a:lstStyle>
            <a:lvl1pPr marL="0" indent="0">
              <a:buNone/>
              <a:defRPr b="1">
                <a:solidFill>
                  <a:schemeClr val="accent2"/>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2744334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rge photo">
    <p:bg>
      <p:bgPr>
        <a:blipFill>
          <a:blip r:embed="rId2"/>
          <a:stretch>
            <a:fillRect/>
          </a:stretch>
        </a:blipFill>
        <a:effectLst/>
      </p:bgPr>
    </p:bg>
    <p:spTree>
      <p:nvGrpSpPr>
        <p:cNvPr id="1" name=""/>
        <p:cNvGrpSpPr/>
        <p:nvPr/>
      </p:nvGrpSpPr>
      <p:grpSpPr>
        <a:xfrm>
          <a:off x="0" y="0"/>
          <a:ext cx="0" cy="0"/>
          <a:chOff x="0" y="0"/>
          <a:chExt cx="0" cy="0"/>
        </a:xfrm>
      </p:grpSpPr>
      <p:sp>
        <p:nvSpPr>
          <p:cNvPr id="41"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2"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3"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4"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5"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6"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7"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8"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9"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0"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51"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211133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1260386" y="1097394"/>
            <a:ext cx="21861705" cy="1077218"/>
          </a:xfrm>
          <a:prstGeom prst="rect">
            <a:avLst/>
          </a:prstGeom>
        </p:spPr>
        <p:txBody>
          <a:bodyPr vert="horz" wrap="square" lIns="0" tIns="0" rIns="0" bIns="0" rtlCol="0" anchor="ctr">
            <a:spAutoFit/>
          </a:bodyPr>
          <a:lstStyle/>
          <a:p>
            <a:r>
              <a:rPr lang="nb-NO" dirty="0" err="1"/>
              <a:t>Click</a:t>
            </a:r>
            <a:r>
              <a:rPr lang="nb-NO" dirty="0"/>
              <a:t> to </a:t>
            </a:r>
            <a:r>
              <a:rPr lang="nb-NO" dirty="0" err="1"/>
              <a:t>add</a:t>
            </a:r>
            <a:r>
              <a:rPr lang="nb-NO" dirty="0"/>
              <a:t> </a:t>
            </a:r>
            <a:r>
              <a:rPr lang="nb-NO" dirty="0" err="1"/>
              <a:t>title</a:t>
            </a:r>
            <a:endParaRPr lang="nb-NO" dirty="0"/>
          </a:p>
        </p:txBody>
      </p:sp>
      <p:sp>
        <p:nvSpPr>
          <p:cNvPr id="3" name="Plassholder for tekst 2"/>
          <p:cNvSpPr>
            <a:spLocks noGrp="1"/>
          </p:cNvSpPr>
          <p:nvPr>
            <p:ph type="body" idx="1"/>
          </p:nvPr>
        </p:nvSpPr>
        <p:spPr>
          <a:xfrm>
            <a:off x="1260386" y="2647950"/>
            <a:ext cx="21861705" cy="9631579"/>
          </a:xfrm>
          <a:prstGeom prst="rect">
            <a:avLst/>
          </a:prstGeom>
        </p:spPr>
        <p:txBody>
          <a:bodyPr vert="horz" lIns="0" tIns="0" rIns="0" bIns="0" rtlCol="0">
            <a:normAutofit/>
          </a:bodyPr>
          <a:lstStyle/>
          <a:p>
            <a:pPr lvl="0"/>
            <a:r>
              <a:rPr lang="nb-NO" dirty="0" err="1"/>
              <a:t>Click</a:t>
            </a:r>
            <a:r>
              <a:rPr lang="nb-NO" dirty="0"/>
              <a:t> to </a:t>
            </a:r>
            <a:r>
              <a:rPr lang="nb-NO" dirty="0" err="1"/>
              <a:t>add</a:t>
            </a:r>
            <a:r>
              <a:rPr lang="nb-NO" dirty="0"/>
              <a:t> </a:t>
            </a:r>
            <a:r>
              <a:rPr lang="nb-NO" dirty="0" err="1"/>
              <a:t>text</a:t>
            </a:r>
            <a:endParaRPr lang="nb-NO" dirty="0"/>
          </a:p>
          <a:p>
            <a:pPr lvl="1"/>
            <a:r>
              <a:rPr lang="nb-NO" dirty="0"/>
              <a:t>Second level</a:t>
            </a:r>
          </a:p>
          <a:p>
            <a:pPr lvl="2"/>
            <a:r>
              <a:rPr lang="nb-NO" dirty="0"/>
              <a:t>Third level</a:t>
            </a:r>
          </a:p>
          <a:p>
            <a:pPr lvl="3"/>
            <a:r>
              <a:rPr lang="nb-NO" dirty="0"/>
              <a:t>Fourth level</a:t>
            </a:r>
          </a:p>
          <a:p>
            <a:pPr lvl="4"/>
            <a:r>
              <a:rPr lang="nb-NO" dirty="0"/>
              <a:t>Fifth level</a:t>
            </a:r>
          </a:p>
        </p:txBody>
      </p:sp>
      <p:sp>
        <p:nvSpPr>
          <p:cNvPr id="29" name="Rectangle 5"/>
          <p:cNvSpPr>
            <a:spLocks noChangeArrowheads="1"/>
          </p:cNvSpPr>
          <p:nvPr userDrawn="1"/>
        </p:nvSpPr>
        <p:spPr bwMode="auto">
          <a:xfrm>
            <a:off x="1906588" y="12903932"/>
            <a:ext cx="155575" cy="161925"/>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 name="Rectangle 7"/>
          <p:cNvSpPr>
            <a:spLocks noChangeArrowheads="1"/>
          </p:cNvSpPr>
          <p:nvPr userDrawn="1"/>
        </p:nvSpPr>
        <p:spPr bwMode="auto">
          <a:xfrm>
            <a:off x="1277938" y="12903932"/>
            <a:ext cx="155575" cy="319088"/>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2"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 name="Rectangle 10"/>
          <p:cNvSpPr>
            <a:spLocks noChangeArrowheads="1"/>
          </p:cNvSpPr>
          <p:nvPr userDrawn="1"/>
        </p:nvSpPr>
        <p:spPr bwMode="auto">
          <a:xfrm>
            <a:off x="2455863" y="12903932"/>
            <a:ext cx="153988" cy="319088"/>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 name="Rectangle 12"/>
          <p:cNvSpPr>
            <a:spLocks noChangeArrowheads="1"/>
          </p:cNvSpPr>
          <p:nvPr userDrawn="1"/>
        </p:nvSpPr>
        <p:spPr bwMode="auto">
          <a:xfrm>
            <a:off x="1747838" y="12589607"/>
            <a:ext cx="158750" cy="476250"/>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 name="Line 13"/>
          <p:cNvSpPr>
            <a:spLocks noChangeShapeType="1"/>
          </p:cNvSpPr>
          <p:nvPr userDrawn="1"/>
        </p:nvSpPr>
        <p:spPr bwMode="auto">
          <a:xfrm>
            <a:off x="2062163" y="13065857"/>
            <a:ext cx="393700" cy="0"/>
          </a:xfrm>
          <a:prstGeom prst="line">
            <a:avLst/>
          </a:prstGeom>
          <a:noFill/>
          <a:ln w="19050" cap="rnd">
            <a:solidFill>
              <a:srgbClr val="1D1E1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8" name="Line 14"/>
          <p:cNvSpPr>
            <a:spLocks noChangeShapeType="1"/>
          </p:cNvSpPr>
          <p:nvPr userDrawn="1"/>
        </p:nvSpPr>
        <p:spPr bwMode="auto">
          <a:xfrm>
            <a:off x="2924175" y="13065857"/>
            <a:ext cx="21443950" cy="0"/>
          </a:xfrm>
          <a:prstGeom prst="line">
            <a:avLst/>
          </a:prstGeom>
          <a:noFill/>
          <a:ln w="19050" cap="rnd">
            <a:solidFill>
              <a:srgbClr val="1D1E1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39" name="Line 15"/>
          <p:cNvSpPr>
            <a:spLocks noChangeShapeType="1"/>
          </p:cNvSpPr>
          <p:nvPr userDrawn="1"/>
        </p:nvSpPr>
        <p:spPr bwMode="auto">
          <a:xfrm>
            <a:off x="6350" y="13065857"/>
            <a:ext cx="1271588" cy="0"/>
          </a:xfrm>
          <a:prstGeom prst="line">
            <a:avLst/>
          </a:prstGeom>
          <a:noFill/>
          <a:ln w="19050" cap="rnd">
            <a:solidFill>
              <a:srgbClr val="1D1E1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81235484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0" r:id="rId3"/>
    <p:sldLayoutId id="2147483664" r:id="rId4"/>
    <p:sldLayoutId id="2147483657" r:id="rId5"/>
    <p:sldLayoutId id="2147483665" r:id="rId6"/>
    <p:sldLayoutId id="2147483658" r:id="rId7"/>
    <p:sldLayoutId id="2147483666" r:id="rId8"/>
    <p:sldLayoutId id="2147483659" r:id="rId9"/>
    <p:sldLayoutId id="2147483660" r:id="rId10"/>
    <p:sldLayoutId id="2147483667" r:id="rId11"/>
    <p:sldLayoutId id="2147483661" r:id="rId12"/>
    <p:sldLayoutId id="2147483668" r:id="rId13"/>
    <p:sldLayoutId id="2147483651" r:id="rId14"/>
    <p:sldLayoutId id="2147483669" r:id="rId15"/>
    <p:sldLayoutId id="2147483670" r:id="rId16"/>
    <p:sldLayoutId id="2147483654" r:id="rId17"/>
    <p:sldLayoutId id="2147483663" r:id="rId18"/>
  </p:sldLayoutIdLst>
  <p:hf sldNum="0" hdr="0" ftr="0"/>
  <p:txStyles>
    <p:title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p:titleStyle>
    <p:body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p:bodyStyle>
    <p:otherStyle>
      <a:defPPr>
        <a:defRPr lang="en-US"/>
      </a:defPPr>
      <a:lvl1pPr marL="0" algn="l" defTabSz="1828526" rtl="0" eaLnBrk="1" latinLnBrk="0" hangingPunct="1">
        <a:defRPr sz="3599" kern="1200">
          <a:solidFill>
            <a:schemeClr val="tx1"/>
          </a:solidFill>
          <a:latin typeface="+mn-lt"/>
          <a:ea typeface="+mn-ea"/>
          <a:cs typeface="+mn-cs"/>
        </a:defRPr>
      </a:lvl1pPr>
      <a:lvl2pPr marL="914263" algn="l" defTabSz="1828526" rtl="0" eaLnBrk="1" latinLnBrk="0" hangingPunct="1">
        <a:defRPr sz="3599" kern="1200">
          <a:solidFill>
            <a:schemeClr val="tx1"/>
          </a:solidFill>
          <a:latin typeface="+mn-lt"/>
          <a:ea typeface="+mn-ea"/>
          <a:cs typeface="+mn-cs"/>
        </a:defRPr>
      </a:lvl2pPr>
      <a:lvl3pPr marL="1828526" algn="l" defTabSz="1828526" rtl="0" eaLnBrk="1" latinLnBrk="0" hangingPunct="1">
        <a:defRPr sz="3599" kern="1200">
          <a:solidFill>
            <a:schemeClr val="tx1"/>
          </a:solidFill>
          <a:latin typeface="+mn-lt"/>
          <a:ea typeface="+mn-ea"/>
          <a:cs typeface="+mn-cs"/>
        </a:defRPr>
      </a:lvl3pPr>
      <a:lvl4pPr marL="2742789" algn="l" defTabSz="1828526" rtl="0" eaLnBrk="1" latinLnBrk="0" hangingPunct="1">
        <a:defRPr sz="3599" kern="1200">
          <a:solidFill>
            <a:schemeClr val="tx1"/>
          </a:solidFill>
          <a:latin typeface="+mn-lt"/>
          <a:ea typeface="+mn-ea"/>
          <a:cs typeface="+mn-cs"/>
        </a:defRPr>
      </a:lvl4pPr>
      <a:lvl5pPr marL="3657051" algn="l" defTabSz="1828526" rtl="0" eaLnBrk="1" latinLnBrk="0" hangingPunct="1">
        <a:defRPr sz="3599" kern="1200">
          <a:solidFill>
            <a:schemeClr val="tx1"/>
          </a:solidFill>
          <a:latin typeface="+mn-lt"/>
          <a:ea typeface="+mn-ea"/>
          <a:cs typeface="+mn-cs"/>
        </a:defRPr>
      </a:lvl5pPr>
      <a:lvl6pPr marL="4571314" algn="l" defTabSz="1828526" rtl="0" eaLnBrk="1" latinLnBrk="0" hangingPunct="1">
        <a:defRPr sz="3599" kern="1200">
          <a:solidFill>
            <a:schemeClr val="tx1"/>
          </a:solidFill>
          <a:latin typeface="+mn-lt"/>
          <a:ea typeface="+mn-ea"/>
          <a:cs typeface="+mn-cs"/>
        </a:defRPr>
      </a:lvl6pPr>
      <a:lvl7pPr marL="5485577" algn="l" defTabSz="1828526" rtl="0" eaLnBrk="1" latinLnBrk="0" hangingPunct="1">
        <a:defRPr sz="3599" kern="1200">
          <a:solidFill>
            <a:schemeClr val="tx1"/>
          </a:solidFill>
          <a:latin typeface="+mn-lt"/>
          <a:ea typeface="+mn-ea"/>
          <a:cs typeface="+mn-cs"/>
        </a:defRPr>
      </a:lvl7pPr>
      <a:lvl8pPr marL="6399840" algn="l" defTabSz="1828526" rtl="0" eaLnBrk="1" latinLnBrk="0" hangingPunct="1">
        <a:defRPr sz="3599" kern="1200">
          <a:solidFill>
            <a:schemeClr val="tx1"/>
          </a:solidFill>
          <a:latin typeface="+mn-lt"/>
          <a:ea typeface="+mn-ea"/>
          <a:cs typeface="+mn-cs"/>
        </a:defRPr>
      </a:lvl8pPr>
      <a:lvl9pPr marL="7314103" algn="l" defTabSz="1828526" rtl="0" eaLnBrk="1" latinLnBrk="0" hangingPunct="1">
        <a:defRPr sz="35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12.emf"/><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13.emf"/><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14.emf"/><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15.emf"/><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16.emf"/><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18.emf"/><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20.emf"/><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26.emf"/><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27.emf"/><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3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3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7.png"/></Relationships>
</file>

<file path=ppt/slides/_rels/slide3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29.png"/><Relationship Id="rId4" Type="http://schemas.openxmlformats.org/officeDocument/2006/relationships/image" Target="../media/image7.png"/></Relationships>
</file>

<file path=ppt/slides/_rels/slide3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chart" Target="../charts/chart1.xml"/><Relationship Id="rId4" Type="http://schemas.openxmlformats.org/officeDocument/2006/relationships/image" Target="../media/image7.png"/></Relationships>
</file>

<file path=ppt/slides/_rels/slide3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7.png"/></Relationships>
</file>

<file path=ppt/slides/_rels/slide3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8.emf"/><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10.emf"/><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11.emf"/><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tel 3"/>
          <p:cNvSpPr>
            <a:spLocks noGrp="1"/>
          </p:cNvSpPr>
          <p:nvPr>
            <p:ph type="ctrTitle"/>
          </p:nvPr>
        </p:nvSpPr>
        <p:spPr>
          <a:xfrm>
            <a:off x="1250461" y="3760892"/>
            <a:ext cx="16741620" cy="6464205"/>
          </a:xfrm>
        </p:spPr>
        <p:txBody>
          <a:bodyPr/>
          <a:lstStyle/>
          <a:p>
            <a:pPr algn="ctr"/>
            <a:r>
              <a:rPr lang="en-GB" sz="6001" dirty="0">
                <a:latin typeface="Times New Roman" panose="02020603050405020304" pitchFamily="18" charset="0"/>
                <a:cs typeface="Times New Roman" panose="02020603050405020304" pitchFamily="18" charset="0"/>
              </a:rPr>
              <a:t>Project</a:t>
            </a:r>
            <a:r>
              <a:rPr lang="bg-BG" sz="6001" dirty="0">
                <a:latin typeface="Times New Roman" panose="02020603050405020304" pitchFamily="18" charset="0"/>
                <a:cs typeface="Times New Roman" panose="02020603050405020304" pitchFamily="18" charset="0"/>
              </a:rPr>
              <a:t> </a:t>
            </a:r>
            <a:r>
              <a:rPr lang="ru-RU" sz="6001" dirty="0">
                <a:latin typeface="Times New Roman" panose="02020603050405020304" pitchFamily="18" charset="0"/>
                <a:cs typeface="Times New Roman" panose="02020603050405020304" pitchFamily="18" charset="0"/>
              </a:rPr>
              <a:t>BGLD-3.001 </a:t>
            </a:r>
            <a:br>
              <a:rPr lang="en-US" sz="6001" dirty="0">
                <a:latin typeface="Times New Roman" panose="02020603050405020304" pitchFamily="18" charset="0"/>
                <a:cs typeface="Times New Roman" panose="02020603050405020304" pitchFamily="18" charset="0"/>
              </a:rPr>
            </a:br>
            <a:r>
              <a:rPr lang="en-GB" sz="6001" i="1" dirty="0">
                <a:latin typeface="Times New Roman" panose="02020603050405020304" pitchFamily="18" charset="0"/>
                <a:cs typeface="Times New Roman" panose="02020603050405020304" pitchFamily="18" charset="0"/>
              </a:rPr>
              <a:t>Novel Approaches to Generating Data on hard-to-reach populations at risk of violation of their rights</a:t>
            </a:r>
            <a:br>
              <a:rPr lang="ru-RU" sz="6001" i="1" dirty="0">
                <a:latin typeface="Times New Roman" panose="02020603050405020304" pitchFamily="18" charset="0"/>
                <a:cs typeface="Times New Roman" panose="02020603050405020304" pitchFamily="18" charset="0"/>
              </a:rPr>
            </a:br>
            <a:br>
              <a:rPr lang="ru-RU" sz="6001" dirty="0">
                <a:latin typeface="Times New Roman" panose="02020603050405020304" pitchFamily="18" charset="0"/>
                <a:cs typeface="Times New Roman" panose="02020603050405020304" pitchFamily="18" charset="0"/>
              </a:rPr>
            </a:br>
            <a:r>
              <a:rPr lang="en-GB" sz="6001" dirty="0">
                <a:latin typeface="Times New Roman" panose="02020603050405020304" pitchFamily="18" charset="0"/>
                <a:cs typeface="Times New Roman" panose="02020603050405020304" pitchFamily="18" charset="0"/>
              </a:rPr>
              <a:t>Thematic report on the situation of People with Disabilities</a:t>
            </a:r>
            <a:br>
              <a:rPr lang="ru-RU" sz="6001" dirty="0">
                <a:latin typeface="Times New Roman" panose="02020603050405020304" pitchFamily="18" charset="0"/>
                <a:cs typeface="Times New Roman" panose="02020603050405020304" pitchFamily="18" charset="0"/>
              </a:rPr>
            </a:br>
            <a:r>
              <a:rPr lang="en-GB" sz="6001" dirty="0">
                <a:latin typeface="Times New Roman" panose="02020603050405020304" pitchFamily="18" charset="0"/>
                <a:cs typeface="Times New Roman" panose="02020603050405020304" pitchFamily="18" charset="0"/>
              </a:rPr>
              <a:t>Sofia</a:t>
            </a:r>
            <a:r>
              <a:rPr lang="ru-RU" sz="6001" dirty="0">
                <a:latin typeface="Times New Roman" panose="02020603050405020304" pitchFamily="18" charset="0"/>
                <a:cs typeface="Times New Roman" panose="02020603050405020304" pitchFamily="18" charset="0"/>
              </a:rPr>
              <a:t>, 4 </a:t>
            </a:r>
            <a:r>
              <a:rPr lang="en-GB" sz="6001" dirty="0">
                <a:latin typeface="Times New Roman" panose="02020603050405020304" pitchFamily="18" charset="0"/>
                <a:cs typeface="Times New Roman" panose="02020603050405020304" pitchFamily="18" charset="0"/>
              </a:rPr>
              <a:t>May </a:t>
            </a:r>
            <a:r>
              <a:rPr lang="ru-RU" sz="6001" dirty="0">
                <a:latin typeface="Times New Roman" panose="02020603050405020304" pitchFamily="18" charset="0"/>
                <a:cs typeface="Times New Roman" panose="02020603050405020304" pitchFamily="18" charset="0"/>
              </a:rPr>
              <a:t>2022</a:t>
            </a:r>
            <a:endParaRPr lang="en-GB" sz="6001"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88973" y="4009835"/>
            <a:ext cx="5197687" cy="5197687"/>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8766" y="10431855"/>
            <a:ext cx="3282459" cy="3282459"/>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928974" y="11702921"/>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sp>
        <p:nvSpPr>
          <p:cNvPr id="22" name="Rectangle 21"/>
          <p:cNvSpPr/>
          <p:nvPr/>
        </p:nvSpPr>
        <p:spPr>
          <a:xfrm>
            <a:off x="16026650" y="1427236"/>
            <a:ext cx="7360010" cy="1125436"/>
          </a:xfrm>
          <a:prstGeom prst="rect">
            <a:avLst/>
          </a:prstGeom>
          <a:solidFill>
            <a:schemeClr val="bg1"/>
          </a:solidFill>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7" name="Straight Connector 26"/>
          <p:cNvCxnSpPr/>
          <p:nvPr/>
        </p:nvCxnSpPr>
        <p:spPr>
          <a:xfrm>
            <a:off x="1250461" y="2616826"/>
            <a:ext cx="21945282" cy="451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9338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9" y="5346942"/>
            <a:ext cx="6087837"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Share of people aged 16 years and over with self-reported severe, non-severe or no long-standing limitations in usual activities due to health problems reporting unmet needs for medical care for three reasons – ‘financial reasons’, ‘waiting list’ and ‘too far to travel</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Health</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5" name="Picture 14">
            <a:extLst>
              <a:ext uri="{FF2B5EF4-FFF2-40B4-BE49-F238E27FC236}">
                <a16:creationId xmlns:a16="http://schemas.microsoft.com/office/drawing/2014/main" id="{55039D82-C836-4EF3-A3C6-00290227F9C4}"/>
              </a:ext>
            </a:extLst>
          </p:cNvPr>
          <p:cNvPicPr/>
          <p:nvPr/>
        </p:nvPicPr>
        <p:blipFill>
          <a:blip r:embed="rId5"/>
          <a:stretch>
            <a:fillRect/>
          </a:stretch>
        </p:blipFill>
        <p:spPr>
          <a:xfrm>
            <a:off x="9490709" y="3666009"/>
            <a:ext cx="12621146" cy="7201375"/>
          </a:xfrm>
          <a:prstGeom prst="rect">
            <a:avLst/>
          </a:prstGeom>
        </p:spPr>
      </p:pic>
    </p:spTree>
    <p:extLst>
      <p:ext uri="{BB962C8B-B14F-4D97-AF65-F5344CB8AC3E}">
        <p14:creationId xmlns:p14="http://schemas.microsoft.com/office/powerpoint/2010/main" val="1170013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7" y="4367181"/>
            <a:ext cx="6087837" cy="5825947"/>
          </a:xfrm>
        </p:spPr>
        <p:txBody>
          <a:bodyPr>
            <a:noAutofit/>
          </a:bodyPr>
          <a:lstStyle/>
          <a:p>
            <a:pPr marL="0" indent="0">
              <a:buNone/>
            </a:pPr>
            <a:r>
              <a:rPr lang="en-GB" sz="3200" dirty="0">
                <a:latin typeface="Calibri" panose="020F0502020204030204" pitchFamily="34" charset="0"/>
                <a:cs typeface="Times New Roman" panose="02020603050405020304" pitchFamily="18" charset="0"/>
              </a:rPr>
              <a:t>Share of people aged 16 years and over with self-reported severe or non-severe long-standing limitations in usual activities due to health problems reporting unmet needs for medical care for three reasons – ‘financial reasons’, ‘waiting list’ and ‘too far to travel’, by age, sex, self-declared ethnicity, household size, at-risk-of-poverty rate, residence type, joblessness, and completed education at individual level</a:t>
            </a:r>
            <a:endParaRPr lang="en-US" sz="3200"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Health</a:t>
            </a:r>
          </a:p>
          <a:p>
            <a:pPr marL="0" indent="0">
              <a:buNone/>
            </a:pPr>
            <a:endParaRPr lang="ru-RU" sz="4399"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4" name="Picture 13">
            <a:extLst>
              <a:ext uri="{FF2B5EF4-FFF2-40B4-BE49-F238E27FC236}">
                <a16:creationId xmlns:a16="http://schemas.microsoft.com/office/drawing/2014/main" id="{2927CCEF-DC2C-4FA6-A5AC-EA17A46AB969}"/>
              </a:ext>
            </a:extLst>
          </p:cNvPr>
          <p:cNvPicPr/>
          <p:nvPr/>
        </p:nvPicPr>
        <p:blipFill>
          <a:blip r:embed="rId5"/>
          <a:stretch>
            <a:fillRect/>
          </a:stretch>
        </p:blipFill>
        <p:spPr>
          <a:xfrm>
            <a:off x="9490710" y="3251041"/>
            <a:ext cx="11051407" cy="8625320"/>
          </a:xfrm>
          <a:prstGeom prst="rect">
            <a:avLst/>
          </a:prstGeom>
        </p:spPr>
      </p:pic>
    </p:spTree>
    <p:extLst>
      <p:ext uri="{BB962C8B-B14F-4D97-AF65-F5344CB8AC3E}">
        <p14:creationId xmlns:p14="http://schemas.microsoft.com/office/powerpoint/2010/main" val="4256250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9" y="5346942"/>
            <a:ext cx="6087837"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Time elapsed since last visit to a dentist: last visit to a dentist or orthodontist for people aged 16 years and over with self-reported severe, non-severe or no long-standing limitations in usual activities due to health problems </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Health</a:t>
            </a:r>
          </a:p>
          <a:p>
            <a:pPr marL="0" indent="0">
              <a:buNone/>
            </a:pPr>
            <a:endParaRPr lang="ru-RU" sz="4399"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5" name="Picture 14">
            <a:extLst>
              <a:ext uri="{FF2B5EF4-FFF2-40B4-BE49-F238E27FC236}">
                <a16:creationId xmlns:a16="http://schemas.microsoft.com/office/drawing/2014/main" id="{48AF486E-BC0E-4E01-9EAA-A7D62BD7EC0E}"/>
              </a:ext>
            </a:extLst>
          </p:cNvPr>
          <p:cNvPicPr/>
          <p:nvPr/>
        </p:nvPicPr>
        <p:blipFill>
          <a:blip r:embed="rId5"/>
          <a:stretch>
            <a:fillRect/>
          </a:stretch>
        </p:blipFill>
        <p:spPr>
          <a:xfrm>
            <a:off x="9490709" y="3606420"/>
            <a:ext cx="12621146" cy="7260964"/>
          </a:xfrm>
          <a:prstGeom prst="rect">
            <a:avLst/>
          </a:prstGeom>
        </p:spPr>
      </p:pic>
    </p:spTree>
    <p:extLst>
      <p:ext uri="{BB962C8B-B14F-4D97-AF65-F5344CB8AC3E}">
        <p14:creationId xmlns:p14="http://schemas.microsoft.com/office/powerpoint/2010/main" val="36989916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9" y="5346942"/>
            <a:ext cx="6087837" cy="5825947"/>
          </a:xfrm>
        </p:spPr>
        <p:txBody>
          <a:bodyPr>
            <a:noAutofit/>
          </a:bodyPr>
          <a:lstStyle/>
          <a:p>
            <a:pPr marL="0" indent="0">
              <a:buNone/>
            </a:pPr>
            <a:endParaRPr lang="en-GB" sz="3599" dirty="0">
              <a:latin typeface="Calibri" panose="020F0502020204030204" pitchFamily="34" charset="0"/>
              <a:cs typeface="Times New Roman" panose="02020603050405020304" pitchFamily="18" charset="0"/>
            </a:endParaRPr>
          </a:p>
          <a:p>
            <a:pPr marL="0" indent="0">
              <a:buNone/>
            </a:pPr>
            <a:r>
              <a:rPr lang="en-GB" sz="3599" dirty="0">
                <a:latin typeface="Calibri" panose="020F0502020204030204" pitchFamily="34" charset="0"/>
                <a:cs typeface="Times New Roman" panose="02020603050405020304" pitchFamily="18" charset="0"/>
              </a:rPr>
              <a:t>Time elapsed since last visit to a general practitioner: last consultation with </a:t>
            </a:r>
            <a:r>
              <a:rPr lang="en-US" sz="3599" dirty="0">
                <a:latin typeface="Calibri" panose="020F0502020204030204" pitchFamily="34" charset="0"/>
                <a:cs typeface="Times New Roman" panose="02020603050405020304" pitchFamily="18" charset="0"/>
              </a:rPr>
              <a:t>a general practitioner </a:t>
            </a:r>
            <a:r>
              <a:rPr lang="en-GB" sz="3599" dirty="0">
                <a:latin typeface="Calibri" panose="020F0502020204030204" pitchFamily="34" charset="0"/>
                <a:cs typeface="Times New Roman" panose="02020603050405020304" pitchFamily="18" charset="0"/>
              </a:rPr>
              <a:t>for people aged 16 years and over with self-reported severe, non-severe or no long-standing limitations in usual activities due to health problems  </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Health</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4" name="Picture 13">
            <a:extLst>
              <a:ext uri="{FF2B5EF4-FFF2-40B4-BE49-F238E27FC236}">
                <a16:creationId xmlns:a16="http://schemas.microsoft.com/office/drawing/2014/main" id="{DCB9D282-11B8-4C2C-99D3-34377426B2CB}"/>
              </a:ext>
            </a:extLst>
          </p:cNvPr>
          <p:cNvPicPr/>
          <p:nvPr/>
        </p:nvPicPr>
        <p:blipFill>
          <a:blip r:embed="rId5"/>
          <a:stretch>
            <a:fillRect/>
          </a:stretch>
        </p:blipFill>
        <p:spPr>
          <a:xfrm>
            <a:off x="9490709" y="3450891"/>
            <a:ext cx="13296927" cy="7646693"/>
          </a:xfrm>
          <a:prstGeom prst="rect">
            <a:avLst/>
          </a:prstGeom>
        </p:spPr>
      </p:pic>
    </p:spTree>
    <p:extLst>
      <p:ext uri="{BB962C8B-B14F-4D97-AF65-F5344CB8AC3E}">
        <p14:creationId xmlns:p14="http://schemas.microsoft.com/office/powerpoint/2010/main" val="22642175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9" y="5346942"/>
            <a:ext cx="6087837" cy="5825947"/>
          </a:xfrm>
        </p:spPr>
        <p:txBody>
          <a:bodyPr>
            <a:noAutofit/>
          </a:bodyPr>
          <a:lstStyle/>
          <a:p>
            <a:pPr marL="0" indent="0">
              <a:buNone/>
            </a:pPr>
            <a:endParaRPr lang="en-GB" sz="3599" dirty="0">
              <a:solidFill>
                <a:schemeClr val="bg2"/>
              </a:solidFill>
              <a:latin typeface="Calibri" panose="020F0502020204030204" pitchFamily="34" charset="0"/>
              <a:cs typeface="Times New Roman" panose="02020603050405020304" pitchFamily="18" charset="0"/>
            </a:endParaRPr>
          </a:p>
          <a:p>
            <a:pPr marL="0" indent="0">
              <a:buNone/>
            </a:pPr>
            <a:r>
              <a:rPr lang="en-GB" sz="3599" dirty="0">
                <a:latin typeface="Calibri" panose="020F0502020204030204" pitchFamily="34" charset="0"/>
                <a:cs typeface="Times New Roman" panose="02020603050405020304" pitchFamily="18" charset="0"/>
              </a:rPr>
              <a:t>Time elapsed since last visit to a medical or surgical specialist: last visit to a medical or surgical specialist for people aged 16 years and over with self-reported severe, non-severe or no long-standing limitations in usual activities due to health problems</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Health</a:t>
            </a:r>
          </a:p>
          <a:p>
            <a:pPr marL="0" indent="0">
              <a:buNone/>
            </a:pPr>
            <a:endParaRPr lang="ru-RU" sz="4399"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5" name="Picture 14">
            <a:extLst>
              <a:ext uri="{FF2B5EF4-FFF2-40B4-BE49-F238E27FC236}">
                <a16:creationId xmlns:a16="http://schemas.microsoft.com/office/drawing/2014/main" id="{00C5F8E2-207D-40EB-A402-4664E4152522}"/>
              </a:ext>
            </a:extLst>
          </p:cNvPr>
          <p:cNvPicPr/>
          <p:nvPr/>
        </p:nvPicPr>
        <p:blipFill>
          <a:blip r:embed="rId5"/>
          <a:stretch>
            <a:fillRect/>
          </a:stretch>
        </p:blipFill>
        <p:spPr>
          <a:xfrm>
            <a:off x="9490709" y="3687500"/>
            <a:ext cx="12731982" cy="7146756"/>
          </a:xfrm>
          <a:prstGeom prst="rect">
            <a:avLst/>
          </a:prstGeom>
        </p:spPr>
      </p:pic>
    </p:spTree>
    <p:extLst>
      <p:ext uri="{BB962C8B-B14F-4D97-AF65-F5344CB8AC3E}">
        <p14:creationId xmlns:p14="http://schemas.microsoft.com/office/powerpoint/2010/main" val="35475761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3702086" y="3046009"/>
            <a:ext cx="16321804" cy="8297697"/>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Housing</a:t>
            </a:r>
          </a:p>
          <a:p>
            <a:pPr marL="342900" lvl="0" indent="-342900" algn="just">
              <a:lnSpc>
                <a:spcPct val="107000"/>
              </a:lnSpc>
              <a:spcAft>
                <a:spcPts val="800"/>
              </a:spcAft>
              <a:buFont typeface="Symbol" panose="05050102010706020507" pitchFamily="18" charset="2"/>
              <a:buChar char=""/>
            </a:pPr>
            <a:r>
              <a:rPr lang="en-GB" sz="3200" b="1" dirty="0">
                <a:solidFill>
                  <a:schemeClr val="tx1"/>
                </a:solidFill>
                <a:latin typeface="+mj-lt"/>
                <a:ea typeface="+mj-ea"/>
                <a:cs typeface="+mj-cs"/>
              </a:rPr>
              <a:t>People with disabilities are exposed to a higher risk of living in housing deprivation. About 29.8 % of people with severe limitations and 24.1 % of those with non-severe limitations live in apartments that are too dark, or have a leaking roof and/or damp walls or floors, no indoor bathroom or shower, or no indoor toilet. The corresponding share among people with no disabilities stands at 16.6 %.</a:t>
            </a:r>
          </a:p>
          <a:p>
            <a:pPr marL="342900" lvl="0" indent="-342900" algn="just">
              <a:lnSpc>
                <a:spcPct val="107000"/>
              </a:lnSpc>
              <a:buFont typeface="Symbol" panose="05050102010706020507" pitchFamily="18" charset="2"/>
              <a:buChar char=""/>
            </a:pPr>
            <a:r>
              <a:rPr lang="en-GB" sz="3200" b="1" dirty="0">
                <a:solidFill>
                  <a:schemeClr val="tx1"/>
                </a:solidFill>
                <a:latin typeface="+mj-lt"/>
                <a:ea typeface="+mj-ea"/>
                <a:cs typeface="+mj-cs"/>
              </a:rPr>
              <a:t>The sociodemographic characteristics most often associated with higher risk of housing deprivation are ethnicity, poverty and lower level of education. People with disabilities with lower level of education and those self-identifying as Roma are more often exposed to the risk of living in overcrowding along with people living in urban areas.</a:t>
            </a:r>
          </a:p>
          <a:p>
            <a:pPr marL="342900" lvl="0" indent="-342900" algn="just">
              <a:lnSpc>
                <a:spcPct val="107000"/>
              </a:lnSpc>
              <a:spcAft>
                <a:spcPts val="800"/>
              </a:spcAft>
              <a:buFont typeface="Symbol" panose="05050102010706020507" pitchFamily="18" charset="2"/>
              <a:buChar char=""/>
            </a:pPr>
            <a:r>
              <a:rPr lang="en-GB" sz="3200" b="1" dirty="0">
                <a:solidFill>
                  <a:schemeClr val="tx1"/>
                </a:solidFill>
                <a:latin typeface="+mj-lt"/>
                <a:ea typeface="+mj-ea"/>
                <a:cs typeface="+mj-cs"/>
              </a:rPr>
              <a:t>The share of people with severe limitations living in households with insufficient number of rooms (33.0 %) is slightly higher than the share of those with no (29.5 %) or non-severe (19.6 %) limitations. </a:t>
            </a:r>
          </a:p>
        </p:txBody>
      </p:sp>
    </p:spTree>
    <p:extLst>
      <p:ext uri="{BB962C8B-B14F-4D97-AF65-F5344CB8AC3E}">
        <p14:creationId xmlns:p14="http://schemas.microsoft.com/office/powerpoint/2010/main" val="26482760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9" y="5346942"/>
            <a:ext cx="6087837"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Share of people aged 16 years and over with self-reported severe, non-severe or no long-standing limitations in usual activities due to health problems living in housing deprivation </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Housing</a:t>
            </a:r>
            <a:endParaRPr lang="ru-RU" sz="4399"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4" name="Picture 13">
            <a:extLst>
              <a:ext uri="{FF2B5EF4-FFF2-40B4-BE49-F238E27FC236}">
                <a16:creationId xmlns:a16="http://schemas.microsoft.com/office/drawing/2014/main" id="{FCC53D54-7250-45F8-B5E1-A19C4DE335EF}"/>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9102783" y="3515350"/>
            <a:ext cx="13951181" cy="7152650"/>
          </a:xfrm>
          <a:prstGeom prst="rect">
            <a:avLst/>
          </a:prstGeom>
          <a:noFill/>
        </p:spPr>
      </p:pic>
    </p:spTree>
    <p:extLst>
      <p:ext uri="{BB962C8B-B14F-4D97-AF65-F5344CB8AC3E}">
        <p14:creationId xmlns:p14="http://schemas.microsoft.com/office/powerpoint/2010/main" val="23231884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9" y="5346942"/>
            <a:ext cx="6087837" cy="5825947"/>
          </a:xfrm>
        </p:spPr>
        <p:txBody>
          <a:bodyPr>
            <a:noAutofit/>
          </a:bodyPr>
          <a:lstStyle/>
          <a:p>
            <a:pPr marL="0" indent="0">
              <a:buNone/>
            </a:pPr>
            <a:endParaRPr lang="en-GB" sz="3599" dirty="0">
              <a:latin typeface="Calibri" panose="020F0502020204030204" pitchFamily="34" charset="0"/>
              <a:cs typeface="Times New Roman" panose="02020603050405020304" pitchFamily="18" charset="0"/>
            </a:endParaRPr>
          </a:p>
          <a:p>
            <a:pPr marL="0" indent="0">
              <a:buNone/>
            </a:pPr>
            <a:r>
              <a:rPr lang="en-GB" sz="3599" dirty="0">
                <a:latin typeface="Calibri" panose="020F0502020204030204" pitchFamily="34" charset="0"/>
                <a:cs typeface="Times New Roman" panose="02020603050405020304" pitchFamily="18" charset="0"/>
              </a:rPr>
              <a:t>Share of people aged 16 years and over with self-reported severe or non-severe long-standing limitations in usual activities due to health problems living in housing deprivation </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Housing</a:t>
            </a:r>
            <a:endParaRPr lang="ru-RU" sz="4399"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4" y="12079810"/>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5" name="Picture 14">
            <a:extLst>
              <a:ext uri="{FF2B5EF4-FFF2-40B4-BE49-F238E27FC236}">
                <a16:creationId xmlns:a16="http://schemas.microsoft.com/office/drawing/2014/main" id="{B157F926-EEC1-48B6-95E0-6816D714B1EE}"/>
              </a:ext>
            </a:extLst>
          </p:cNvPr>
          <p:cNvPicPr/>
          <p:nvPr/>
        </p:nvPicPr>
        <p:blipFill>
          <a:blip r:embed="rId5"/>
          <a:stretch>
            <a:fillRect/>
          </a:stretch>
        </p:blipFill>
        <p:spPr>
          <a:xfrm>
            <a:off x="9490710" y="3251040"/>
            <a:ext cx="11062411" cy="8691577"/>
          </a:xfrm>
          <a:prstGeom prst="rect">
            <a:avLst/>
          </a:prstGeom>
        </p:spPr>
      </p:pic>
    </p:spTree>
    <p:extLst>
      <p:ext uri="{BB962C8B-B14F-4D97-AF65-F5344CB8AC3E}">
        <p14:creationId xmlns:p14="http://schemas.microsoft.com/office/powerpoint/2010/main" val="15087190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9" y="5346942"/>
            <a:ext cx="6087837"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Share of people aged 16 years and over with self-reported severe, non-severe or no long-standing limitations in usual activities due to health problems living in households that do not have the minimum number of rooms according to the Eurostat definition of overcrowding </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Housing</a:t>
            </a:r>
            <a:endParaRPr lang="ru-RU" sz="4399"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4" name="Picture 13">
            <a:extLst>
              <a:ext uri="{FF2B5EF4-FFF2-40B4-BE49-F238E27FC236}">
                <a16:creationId xmlns:a16="http://schemas.microsoft.com/office/drawing/2014/main" id="{7066CD03-44C3-465F-A3F3-2AF50CA6073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8964795" y="3692145"/>
            <a:ext cx="13534987" cy="6676343"/>
          </a:xfrm>
          <a:prstGeom prst="rect">
            <a:avLst/>
          </a:prstGeom>
          <a:noFill/>
        </p:spPr>
      </p:pic>
    </p:spTree>
    <p:extLst>
      <p:ext uri="{BB962C8B-B14F-4D97-AF65-F5344CB8AC3E}">
        <p14:creationId xmlns:p14="http://schemas.microsoft.com/office/powerpoint/2010/main" val="7621646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7" y="3750019"/>
            <a:ext cx="6087837"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Share of people aged 16 years and over with self-reported severe or non-severe long-standing limitations in usual activities due to health problems living in households that do not have the minimum number of rooms according to the Eurostat definition of overcrowding, by age, sex, self-declared ethnicity, household size, at-risk-of-poverty rate, residence type, joblessness, and completed education at individual level</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Housing</a:t>
            </a:r>
            <a:endParaRPr lang="ru-RU" sz="4399"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4" y="11994819"/>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5" name="Picture 14">
            <a:extLst>
              <a:ext uri="{FF2B5EF4-FFF2-40B4-BE49-F238E27FC236}">
                <a16:creationId xmlns:a16="http://schemas.microsoft.com/office/drawing/2014/main" id="{0BD61D6A-3C22-4AD7-9917-97F7B0A53B1E}"/>
              </a:ext>
            </a:extLst>
          </p:cNvPr>
          <p:cNvPicPr/>
          <p:nvPr/>
        </p:nvPicPr>
        <p:blipFill>
          <a:blip r:embed="rId5"/>
          <a:stretch>
            <a:fillRect/>
          </a:stretch>
        </p:blipFill>
        <p:spPr>
          <a:xfrm>
            <a:off x="9490710" y="3251040"/>
            <a:ext cx="11438264" cy="8658787"/>
          </a:xfrm>
          <a:prstGeom prst="rect">
            <a:avLst/>
          </a:prstGeom>
        </p:spPr>
      </p:pic>
    </p:spTree>
    <p:extLst>
      <p:ext uri="{BB962C8B-B14F-4D97-AF65-F5344CB8AC3E}">
        <p14:creationId xmlns:p14="http://schemas.microsoft.com/office/powerpoint/2010/main" val="1615642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3491532" y="3080559"/>
            <a:ext cx="16321804" cy="8297697"/>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Employment and qualifications</a:t>
            </a:r>
          </a:p>
          <a:p>
            <a:pPr marL="342900" lvl="0" indent="-342900" algn="just">
              <a:lnSpc>
                <a:spcPct val="107000"/>
              </a:lnSpc>
              <a:spcAft>
                <a:spcPts val="600"/>
              </a:spcAft>
              <a:buFont typeface="Symbol" panose="05050102010706020507" pitchFamily="18" charset="2"/>
              <a:buChar char=""/>
            </a:pPr>
            <a:r>
              <a:rPr lang="en-US" sz="3999" b="1" dirty="0">
                <a:solidFill>
                  <a:schemeClr val="tx1"/>
                </a:solidFill>
                <a:latin typeface="+mj-lt"/>
                <a:ea typeface="+mj-ea"/>
                <a:cs typeface="+mj-cs"/>
              </a:rPr>
              <a:t>Highest educational level differs considerably between people with and without disabilities. The share of people with completed upper secondary or tertiary education is close to 80 % among people with no disabilities, but stands at 61.5 % and 57.3 % among people with non-severe and severe disabilities.</a:t>
            </a:r>
            <a:endParaRPr lang="en-GB" sz="3999" b="1" dirty="0">
              <a:solidFill>
                <a:schemeClr val="tx1"/>
              </a:solidFill>
              <a:latin typeface="+mj-lt"/>
              <a:ea typeface="+mj-ea"/>
              <a:cs typeface="+mj-cs"/>
            </a:endParaRPr>
          </a:p>
          <a:p>
            <a:r>
              <a:rPr lang="en-US" sz="3999" b="1" dirty="0">
                <a:solidFill>
                  <a:schemeClr val="tx1"/>
                </a:solidFill>
                <a:latin typeface="+mj-lt"/>
                <a:ea typeface="+mj-ea"/>
                <a:cs typeface="+mj-cs"/>
              </a:rPr>
              <a:t>77.9 % of people with no limitations aged between 20 and 64 years, 48.8 % of people with non-severe disabilities and 42.3 % among people with severe disabilities . Higher level of education remains a major factor for having a job.</a:t>
            </a:r>
            <a:r>
              <a:rPr lang="en-GB" sz="3999" b="1" dirty="0">
                <a:solidFill>
                  <a:schemeClr val="tx1"/>
                </a:solidFill>
                <a:latin typeface="+mj-lt"/>
                <a:ea typeface="+mj-ea"/>
                <a:cs typeface="+mj-cs"/>
              </a:rPr>
              <a:t> </a:t>
            </a:r>
          </a:p>
          <a:p>
            <a:endParaRPr lang="en-GB" sz="3999" b="1" dirty="0">
              <a:solidFill>
                <a:schemeClr val="tx1"/>
              </a:solidFill>
              <a:latin typeface="+mj-lt"/>
              <a:ea typeface="+mj-ea"/>
              <a:cs typeface="+mj-cs"/>
            </a:endParaRPr>
          </a:p>
        </p:txBody>
      </p:sp>
    </p:spTree>
    <p:extLst>
      <p:ext uri="{BB962C8B-B14F-4D97-AF65-F5344CB8AC3E}">
        <p14:creationId xmlns:p14="http://schemas.microsoft.com/office/powerpoint/2010/main" val="16890305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3465777" y="2847983"/>
            <a:ext cx="16321804" cy="8297697"/>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Poverty and social exclusion</a:t>
            </a:r>
          </a:p>
          <a:p>
            <a:r>
              <a:rPr lang="en-GB" sz="3999" b="1" dirty="0">
                <a:solidFill>
                  <a:schemeClr val="tx1"/>
                </a:solidFill>
                <a:latin typeface="+mj-lt"/>
                <a:ea typeface="+mj-ea"/>
                <a:cs typeface="+mj-cs"/>
              </a:rPr>
              <a:t>49.8% of the people with severe </a:t>
            </a:r>
            <a:r>
              <a:rPr lang="en-GB" sz="3999" b="1" dirty="0" err="1">
                <a:solidFill>
                  <a:schemeClr val="tx1"/>
                </a:solidFill>
                <a:latin typeface="+mj-lt"/>
                <a:ea typeface="+mj-ea"/>
                <a:cs typeface="+mj-cs"/>
              </a:rPr>
              <a:t>limitaitons</a:t>
            </a:r>
            <a:r>
              <a:rPr lang="en-GB" sz="3999" b="1" dirty="0">
                <a:solidFill>
                  <a:schemeClr val="tx1"/>
                </a:solidFill>
                <a:latin typeface="+mj-lt"/>
                <a:ea typeface="+mj-ea"/>
                <a:cs typeface="+mj-cs"/>
              </a:rPr>
              <a:t> and 46% of people with non-severe limitations live at risk of poverty compared to the 24.3% of people with no limitations.</a:t>
            </a:r>
          </a:p>
          <a:p>
            <a:r>
              <a:rPr lang="en-GB" sz="3999" b="1" dirty="0">
                <a:solidFill>
                  <a:schemeClr val="tx1"/>
                </a:solidFill>
                <a:latin typeface="+mj-lt"/>
                <a:ea typeface="+mj-ea"/>
                <a:cs typeface="+mj-cs"/>
              </a:rPr>
              <a:t>Age and living with other people confirm to be major determinants of the risk of poverty among both people with and without disabilities. Gender also seems to be a factor as more than half of the women with limitations live at risk of poverty (51.4 %) vis-à-vis 40.2 % of the men</a:t>
            </a:r>
            <a:r>
              <a:rPr lang="en-US" sz="3999" b="1" dirty="0">
                <a:solidFill>
                  <a:schemeClr val="tx1"/>
                </a:solidFill>
                <a:latin typeface="+mj-lt"/>
                <a:ea typeface="+mj-ea"/>
                <a:cs typeface="+mj-cs"/>
              </a:rPr>
              <a:t>. </a:t>
            </a:r>
            <a:r>
              <a:rPr lang="en-GB" sz="3999" b="1" dirty="0">
                <a:solidFill>
                  <a:schemeClr val="tx1"/>
                </a:solidFill>
                <a:latin typeface="+mj-lt"/>
                <a:ea typeface="+mj-ea"/>
                <a:cs typeface="+mj-cs"/>
              </a:rPr>
              <a:t>People with disabilities living alone (in single-member households) are much more (75.1 %) exposed to the risk of poverty compared to households with 2 to 4 members (25.5 %)</a:t>
            </a:r>
          </a:p>
          <a:p>
            <a:endParaRPr lang="en-GB" sz="3999" b="1" dirty="0">
              <a:solidFill>
                <a:schemeClr val="tx1"/>
              </a:solidFill>
              <a:latin typeface="+mj-lt"/>
              <a:ea typeface="+mj-ea"/>
              <a:cs typeface="+mj-cs"/>
            </a:endParaRPr>
          </a:p>
        </p:txBody>
      </p:sp>
    </p:spTree>
    <p:extLst>
      <p:ext uri="{BB962C8B-B14F-4D97-AF65-F5344CB8AC3E}">
        <p14:creationId xmlns:p14="http://schemas.microsoft.com/office/powerpoint/2010/main" val="15439107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3491532" y="3080559"/>
            <a:ext cx="16321804" cy="8297697"/>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Poverty and social exclusion</a:t>
            </a:r>
          </a:p>
          <a:p>
            <a:pPr marL="342900" lvl="0" indent="-342900" algn="just">
              <a:lnSpc>
                <a:spcPct val="107000"/>
              </a:lnSpc>
              <a:spcAft>
                <a:spcPts val="800"/>
              </a:spcAft>
              <a:buFont typeface="Symbol" panose="05050102010706020507" pitchFamily="18" charset="2"/>
              <a:buChar char=""/>
            </a:pPr>
            <a:r>
              <a:rPr lang="en-GB" sz="3999" b="1" dirty="0">
                <a:solidFill>
                  <a:schemeClr val="tx1"/>
                </a:solidFill>
                <a:latin typeface="+mj-lt"/>
                <a:ea typeface="+mj-ea"/>
                <a:cs typeface="+mj-cs"/>
              </a:rPr>
              <a:t>The share of people, who live in households, where one person has gone to bed hungry in the past month because there was not enough money for food, is much higher among people with severe (6.0 %) or non-severe limitations (4.6 %) than the corresponding share among the population with no limitations (3.2 %).</a:t>
            </a:r>
          </a:p>
          <a:p>
            <a:pPr marL="342900" lvl="0" indent="-342900" algn="just">
              <a:lnSpc>
                <a:spcPct val="107000"/>
              </a:lnSpc>
              <a:spcAft>
                <a:spcPts val="600"/>
              </a:spcAft>
              <a:buFont typeface="Symbol" panose="05050102010706020507" pitchFamily="18" charset="2"/>
              <a:buChar char=""/>
            </a:pPr>
            <a:r>
              <a:rPr lang="en-GB" sz="3999" b="1" dirty="0">
                <a:solidFill>
                  <a:schemeClr val="tx1"/>
                </a:solidFill>
                <a:latin typeface="+mj-lt"/>
                <a:ea typeface="+mj-ea"/>
                <a:cs typeface="+mj-cs"/>
              </a:rPr>
              <a:t>The share of people with long-standing limitations, who do not have a bank account (43.5 % among people with severe limitations and 42.3 % among those with limitations that are not severe), is more than two times higher than the one among people with no limitations (20.7 %).</a:t>
            </a:r>
          </a:p>
          <a:p>
            <a:endParaRPr lang="en-GB" sz="3999" b="1" dirty="0">
              <a:solidFill>
                <a:schemeClr val="tx1"/>
              </a:solidFill>
              <a:latin typeface="+mj-lt"/>
              <a:ea typeface="+mj-ea"/>
              <a:cs typeface="+mj-cs"/>
            </a:endParaRPr>
          </a:p>
        </p:txBody>
      </p:sp>
    </p:spTree>
    <p:extLst>
      <p:ext uri="{BB962C8B-B14F-4D97-AF65-F5344CB8AC3E}">
        <p14:creationId xmlns:p14="http://schemas.microsoft.com/office/powerpoint/2010/main" val="8735904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3491532" y="3080559"/>
            <a:ext cx="16321804" cy="8297697"/>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Poverty and social exclusion</a:t>
            </a:r>
          </a:p>
          <a:p>
            <a:pPr marL="0" indent="0">
              <a:buNone/>
            </a:pPr>
            <a:endParaRPr lang="en-GB" sz="4399" b="1" dirty="0">
              <a:solidFill>
                <a:schemeClr val="tx1"/>
              </a:solidFill>
              <a:latin typeface="+mj-lt"/>
              <a:ea typeface="+mj-ea"/>
              <a:cs typeface="+mj-cs"/>
            </a:endParaRPr>
          </a:p>
          <a:p>
            <a:r>
              <a:rPr lang="en-US" sz="3999" b="1" dirty="0">
                <a:solidFill>
                  <a:schemeClr val="tx1"/>
                </a:solidFill>
                <a:latin typeface="+mj-lt"/>
                <a:ea typeface="+mj-ea"/>
                <a:cs typeface="+mj-cs"/>
              </a:rPr>
              <a:t>A total of 11.8 % of the people with severe disabilities cannot afford to buy a car or to cover the running costs of having a </a:t>
            </a:r>
            <a:r>
              <a:rPr lang="en-GB" sz="3999" b="1" dirty="0">
                <a:solidFill>
                  <a:schemeClr val="tx1"/>
                </a:solidFill>
                <a:latin typeface="+mj-lt"/>
                <a:ea typeface="+mj-ea"/>
                <a:cs typeface="+mj-cs"/>
              </a:rPr>
              <a:t>car. T</a:t>
            </a:r>
            <a:r>
              <a:rPr lang="en-US" sz="3999" b="1" dirty="0">
                <a:solidFill>
                  <a:schemeClr val="tx1"/>
                </a:solidFill>
                <a:latin typeface="+mj-lt"/>
                <a:ea typeface="+mj-ea"/>
                <a:cs typeface="+mj-cs"/>
              </a:rPr>
              <a:t>his share falls to 10.2 % for households with non-severely disabled member and to 8.6 % for households with no members with disabilities. </a:t>
            </a:r>
            <a:r>
              <a:rPr lang="en-GB" sz="3999" b="1" dirty="0">
                <a:solidFill>
                  <a:schemeClr val="tx1"/>
                </a:solidFill>
                <a:latin typeface="+mj-lt"/>
                <a:ea typeface="+mj-ea"/>
                <a:cs typeface="+mj-cs"/>
              </a:rPr>
              <a:t>The share of people with severe disabilities who cannot afford basic communication services (internet, telephone, television) is also higher than the other two groups</a:t>
            </a:r>
          </a:p>
          <a:p>
            <a:endParaRPr lang="en-GB" sz="3999" b="1" dirty="0">
              <a:solidFill>
                <a:schemeClr val="tx1"/>
              </a:solidFill>
              <a:latin typeface="+mj-lt"/>
              <a:ea typeface="+mj-ea"/>
              <a:cs typeface="+mj-cs"/>
            </a:endParaRPr>
          </a:p>
        </p:txBody>
      </p:sp>
    </p:spTree>
    <p:extLst>
      <p:ext uri="{BB962C8B-B14F-4D97-AF65-F5344CB8AC3E}">
        <p14:creationId xmlns:p14="http://schemas.microsoft.com/office/powerpoint/2010/main" val="12473301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9" y="5346942"/>
            <a:ext cx="6087837"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At-risk-of-poverty rate of people aged 16 years and over with self-reported severe, non-severe or no long-standing limitations in usual activities due to health problems</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Poverty and social exclusion</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5" name="Picture 14">
            <a:extLst>
              <a:ext uri="{FF2B5EF4-FFF2-40B4-BE49-F238E27FC236}">
                <a16:creationId xmlns:a16="http://schemas.microsoft.com/office/drawing/2014/main" id="{C750C5BD-C510-4CE0-93AB-1431D1C20F79}"/>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9490709" y="3515350"/>
            <a:ext cx="12454891" cy="6820010"/>
          </a:xfrm>
          <a:prstGeom prst="rect">
            <a:avLst/>
          </a:prstGeom>
          <a:noFill/>
        </p:spPr>
      </p:pic>
    </p:spTree>
    <p:extLst>
      <p:ext uri="{BB962C8B-B14F-4D97-AF65-F5344CB8AC3E}">
        <p14:creationId xmlns:p14="http://schemas.microsoft.com/office/powerpoint/2010/main" val="31353121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969043" y="4916341"/>
            <a:ext cx="6087837"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At-risk-of-poverty rate of people aged 16 years and over with self-reported severe </a:t>
            </a:r>
            <a:r>
              <a:rPr lang="en-US" sz="3599" dirty="0">
                <a:latin typeface="Calibri" panose="020F0502020204030204" pitchFamily="34" charset="0"/>
                <a:cs typeface="Times New Roman" panose="02020603050405020304" pitchFamily="18" charset="0"/>
              </a:rPr>
              <a:t>or</a:t>
            </a:r>
            <a:r>
              <a:rPr lang="en-GB" sz="3599" dirty="0">
                <a:latin typeface="Calibri" panose="020F0502020204030204" pitchFamily="34" charset="0"/>
                <a:cs typeface="Times New Roman" panose="02020603050405020304" pitchFamily="18" charset="0"/>
              </a:rPr>
              <a:t> non-severe long-standing limitations in usual activities due to health problems, by age, sex, self-declared ethnicity, household size, at-risk-of-poverty rate, residence type, joblessness, and completed education at individual level </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Poverty and social exclusion</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4" name="Picture 13">
            <a:extLst>
              <a:ext uri="{FF2B5EF4-FFF2-40B4-BE49-F238E27FC236}">
                <a16:creationId xmlns:a16="http://schemas.microsoft.com/office/drawing/2014/main" id="{AAD91402-B89C-44F9-98D7-AB0478924983}"/>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9490710" y="3193890"/>
            <a:ext cx="11062411" cy="8637891"/>
          </a:xfrm>
          <a:prstGeom prst="rect">
            <a:avLst/>
          </a:prstGeom>
          <a:noFill/>
        </p:spPr>
      </p:pic>
    </p:spTree>
    <p:extLst>
      <p:ext uri="{BB962C8B-B14F-4D97-AF65-F5344CB8AC3E}">
        <p14:creationId xmlns:p14="http://schemas.microsoft.com/office/powerpoint/2010/main" val="22666843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9" y="5346942"/>
            <a:ext cx="6087837"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Share of people aged 16 years and over with self-reported severe, non-severe or no long-standing limitations in usual activities due to health problems living in households where one person went to bed hungry in the month before the survey because there was not enough money for food </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Poverty and social exclusion</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5" name="Picture 14">
            <a:extLst>
              <a:ext uri="{FF2B5EF4-FFF2-40B4-BE49-F238E27FC236}">
                <a16:creationId xmlns:a16="http://schemas.microsoft.com/office/drawing/2014/main" id="{F5650630-2EE4-4E95-B06E-30010C46473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9176127" y="3067001"/>
            <a:ext cx="12159873" cy="7174235"/>
          </a:xfrm>
          <a:prstGeom prst="rect">
            <a:avLst/>
          </a:prstGeom>
          <a:noFill/>
        </p:spPr>
      </p:pic>
    </p:spTree>
    <p:extLst>
      <p:ext uri="{BB962C8B-B14F-4D97-AF65-F5344CB8AC3E}">
        <p14:creationId xmlns:p14="http://schemas.microsoft.com/office/powerpoint/2010/main" val="33786382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7" y="4916341"/>
            <a:ext cx="7523102"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Share of people aged 16 years and over with self-reported severe or non-severe long-standing limitations in usual activities due to health problems living in households where one person went to bed hungry in the month before the survey because there was not enough money for food, by age, sex, self-declared ethnicity, household size, at-risk-of-poverty rate, residence type, joblessness, and completed education at individual level </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Poverty and social exclusion</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4" name="Picture 13">
            <a:extLst>
              <a:ext uri="{FF2B5EF4-FFF2-40B4-BE49-F238E27FC236}">
                <a16:creationId xmlns:a16="http://schemas.microsoft.com/office/drawing/2014/main" id="{39FC80FF-B897-4CCC-8E90-B387F74669F8}"/>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9490710" y="2914491"/>
            <a:ext cx="11062411" cy="8851034"/>
          </a:xfrm>
          <a:prstGeom prst="rect">
            <a:avLst/>
          </a:prstGeom>
          <a:noFill/>
        </p:spPr>
      </p:pic>
    </p:spTree>
    <p:extLst>
      <p:ext uri="{BB962C8B-B14F-4D97-AF65-F5344CB8AC3E}">
        <p14:creationId xmlns:p14="http://schemas.microsoft.com/office/powerpoint/2010/main" val="5092323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9" y="5346942"/>
            <a:ext cx="6087837"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Share of people aged 16 years and over with self-reported severe, non-severe or no long-standing limitations in usual activities due to health problems who do not have a bank account </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Poverty and social exclusion</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5" name="Picture 14">
            <a:extLst>
              <a:ext uri="{FF2B5EF4-FFF2-40B4-BE49-F238E27FC236}">
                <a16:creationId xmlns:a16="http://schemas.microsoft.com/office/drawing/2014/main" id="{160AC022-4D81-4C0F-B59D-9FE7BBD82C70}"/>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8964795" y="3584646"/>
            <a:ext cx="13202478" cy="5825947"/>
          </a:xfrm>
          <a:prstGeom prst="rect">
            <a:avLst/>
          </a:prstGeom>
          <a:noFill/>
        </p:spPr>
      </p:pic>
    </p:spTree>
    <p:extLst>
      <p:ext uri="{BB962C8B-B14F-4D97-AF65-F5344CB8AC3E}">
        <p14:creationId xmlns:p14="http://schemas.microsoft.com/office/powerpoint/2010/main" val="33529959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7" y="4382161"/>
            <a:ext cx="6087837" cy="5825947"/>
          </a:xfrm>
        </p:spPr>
        <p:txBody>
          <a:bodyPr>
            <a:noAutofit/>
          </a:bodyPr>
          <a:lstStyle/>
          <a:p>
            <a:pPr marL="0" indent="0">
              <a:buNone/>
            </a:pPr>
            <a:r>
              <a:rPr lang="en-GB" sz="3599" dirty="0">
                <a:latin typeface="Calibri" panose="020F0502020204030204" pitchFamily="34" charset="0"/>
                <a:ea typeface="Calibri" panose="020F0502020204030204" pitchFamily="34" charset="0"/>
                <a:cs typeface="Times New Roman" panose="02020603050405020304" pitchFamily="18" charset="0"/>
              </a:rPr>
              <a:t>Share </a:t>
            </a:r>
            <a:r>
              <a:rPr lang="en-GB" sz="3599" dirty="0">
                <a:latin typeface="Calibri" panose="020F0502020204030204" pitchFamily="34" charset="0"/>
                <a:cs typeface="Times New Roman" panose="02020603050405020304" pitchFamily="18" charset="0"/>
              </a:rPr>
              <a:t>of people aged 16 years and over with self-reported severe or non-severe long-standing limitations in usual activities due to health problems who do not have a bank account, by age, sex, self-declared ethnicity, household size, at-risk-of-poverty rate, residence type, joblessness, and completed education at individual level</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Poverty and social exclusion</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4" name="Picture 13">
            <a:extLst>
              <a:ext uri="{FF2B5EF4-FFF2-40B4-BE49-F238E27FC236}">
                <a16:creationId xmlns:a16="http://schemas.microsoft.com/office/drawing/2014/main" id="{6946449D-19D7-43FC-9F8B-9E4432C80E32}"/>
              </a:ext>
            </a:extLst>
          </p:cNvPr>
          <p:cNvPicPr/>
          <p:nvPr/>
        </p:nvPicPr>
        <p:blipFill>
          <a:blip r:embed="rId5"/>
          <a:stretch>
            <a:fillRect/>
          </a:stretch>
        </p:blipFill>
        <p:spPr>
          <a:xfrm>
            <a:off x="9490710" y="3251040"/>
            <a:ext cx="10736926" cy="8352447"/>
          </a:xfrm>
          <a:prstGeom prst="rect">
            <a:avLst/>
          </a:prstGeom>
        </p:spPr>
      </p:pic>
    </p:spTree>
    <p:extLst>
      <p:ext uri="{BB962C8B-B14F-4D97-AF65-F5344CB8AC3E}">
        <p14:creationId xmlns:p14="http://schemas.microsoft.com/office/powerpoint/2010/main" val="15376792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9" y="5346942"/>
            <a:ext cx="6087837"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Share of people aged 16 years and over with self-reported severe, non-severe or no long-standing limitations in usual activities due to health problems living in households that could not afford a car </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Poverty and social exclusion</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4" name="Picture 13">
            <a:extLst>
              <a:ext uri="{FF2B5EF4-FFF2-40B4-BE49-F238E27FC236}">
                <a16:creationId xmlns:a16="http://schemas.microsoft.com/office/drawing/2014/main" id="{28E381E7-91D4-4382-BEF8-EEAF3F6EEC2E}"/>
              </a:ext>
            </a:extLst>
          </p:cNvPr>
          <p:cNvPicPr/>
          <p:nvPr/>
        </p:nvPicPr>
        <p:blipFill>
          <a:blip r:embed="rId5"/>
          <a:stretch>
            <a:fillRect/>
          </a:stretch>
        </p:blipFill>
        <p:spPr>
          <a:xfrm>
            <a:off x="8280120" y="3080556"/>
            <a:ext cx="14025698" cy="7786828"/>
          </a:xfrm>
          <a:prstGeom prst="rect">
            <a:avLst/>
          </a:prstGeom>
        </p:spPr>
      </p:pic>
    </p:spTree>
    <p:extLst>
      <p:ext uri="{BB962C8B-B14F-4D97-AF65-F5344CB8AC3E}">
        <p14:creationId xmlns:p14="http://schemas.microsoft.com/office/powerpoint/2010/main" val="3320472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3491532" y="3515350"/>
            <a:ext cx="16321804" cy="8297697"/>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 Employment and qualifications</a:t>
            </a:r>
          </a:p>
          <a:p>
            <a:pPr marL="0" indent="0">
              <a:buNone/>
            </a:pPr>
            <a:endParaRPr lang="en-GB" sz="4399" b="1" dirty="0">
              <a:solidFill>
                <a:schemeClr val="tx1"/>
              </a:solidFill>
              <a:latin typeface="+mj-lt"/>
              <a:ea typeface="+mj-ea"/>
              <a:cs typeface="+mj-cs"/>
            </a:endParaRPr>
          </a:p>
          <a:p>
            <a:r>
              <a:rPr lang="en-US" sz="3999" b="1" dirty="0">
                <a:solidFill>
                  <a:schemeClr val="tx1"/>
                </a:solidFill>
                <a:latin typeface="+mj-lt"/>
                <a:ea typeface="+mj-ea"/>
                <a:cs typeface="+mj-cs"/>
              </a:rPr>
              <a:t>People with limitations are much less engaged in paid work (16.9 % of those with severe and 14.1 % of those with non-severe limitations) and are either in (early) retirement (62.2 % and 74.1 %, respectively) or live on disability allowances (16.1 % and 6.4 %, respectively). </a:t>
            </a:r>
            <a:endParaRPr lang="en-GB" sz="3999" b="1" dirty="0">
              <a:solidFill>
                <a:schemeClr val="tx1"/>
              </a:solidFill>
              <a:latin typeface="+mj-lt"/>
              <a:ea typeface="+mj-ea"/>
              <a:cs typeface="+mj-cs"/>
            </a:endParaRPr>
          </a:p>
          <a:p>
            <a:r>
              <a:rPr lang="en-US" sz="3999" b="1" dirty="0">
                <a:solidFill>
                  <a:schemeClr val="tx1"/>
                </a:solidFill>
                <a:latin typeface="+mj-lt"/>
                <a:ea typeface="+mj-ea"/>
                <a:cs typeface="+mj-cs"/>
              </a:rPr>
              <a:t>The level of employment is higher among people with disabilities aged 20-24 and decreases with age suggesting that the introduction of inclusive education has produced certain visible results </a:t>
            </a:r>
            <a:endParaRPr lang="en-GB" sz="3999" b="1" dirty="0">
              <a:solidFill>
                <a:schemeClr val="tx1"/>
              </a:solidFill>
              <a:latin typeface="+mj-lt"/>
              <a:ea typeface="+mj-ea"/>
              <a:cs typeface="+mj-cs"/>
            </a:endParaRPr>
          </a:p>
          <a:p>
            <a:endParaRPr lang="en-GB" sz="3999" b="1" dirty="0">
              <a:solidFill>
                <a:schemeClr val="tx1"/>
              </a:solidFill>
              <a:latin typeface="+mj-lt"/>
              <a:ea typeface="+mj-ea"/>
              <a:cs typeface="+mj-cs"/>
            </a:endParaRPr>
          </a:p>
        </p:txBody>
      </p:sp>
    </p:spTree>
    <p:extLst>
      <p:ext uri="{BB962C8B-B14F-4D97-AF65-F5344CB8AC3E}">
        <p14:creationId xmlns:p14="http://schemas.microsoft.com/office/powerpoint/2010/main" val="23723005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3491532" y="3080559"/>
            <a:ext cx="16321804" cy="8297697"/>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Discrimination and social isolation</a:t>
            </a:r>
          </a:p>
          <a:p>
            <a:pPr marL="0" indent="0">
              <a:buNone/>
            </a:pPr>
            <a:endParaRPr lang="en-GB" sz="4399" b="1" dirty="0">
              <a:solidFill>
                <a:schemeClr val="tx1"/>
              </a:solidFill>
              <a:latin typeface="+mj-lt"/>
              <a:ea typeface="+mj-ea"/>
              <a:cs typeface="+mj-cs"/>
            </a:endParaRPr>
          </a:p>
          <a:p>
            <a:pPr marL="342900" lvl="0" indent="-342900" algn="just">
              <a:lnSpc>
                <a:spcPct val="107000"/>
              </a:lnSpc>
              <a:buFont typeface="Symbol" panose="05050102010706020507" pitchFamily="18" charset="2"/>
              <a:buChar char=""/>
            </a:pPr>
            <a:r>
              <a:rPr lang="en-GB" sz="3600" b="1" dirty="0">
                <a:solidFill>
                  <a:schemeClr val="tx1"/>
                </a:solidFill>
                <a:latin typeface="+mj-lt"/>
                <a:ea typeface="+mj-ea"/>
                <a:cs typeface="+mj-cs"/>
              </a:rPr>
              <a:t>Survey results reveal a considerable difference between the people with and without disabilities in relation to discrimination. Almost one in every four persons with severe limitations (24.1 %) have experienced discrimination in the areas of employment, healthcare, housing, education or public life in the 12 months prior to the survey. The share of those with non-severe limitations, who also felt discriminated, is much lower (7.7 %), but is still twice higher compared to persons with no limitations (3.8 %).</a:t>
            </a:r>
          </a:p>
          <a:p>
            <a:endParaRPr lang="en-GB" sz="3999" b="1" dirty="0">
              <a:solidFill>
                <a:schemeClr val="tx1"/>
              </a:solidFill>
              <a:latin typeface="+mj-lt"/>
              <a:ea typeface="+mj-ea"/>
              <a:cs typeface="+mj-cs"/>
            </a:endParaRPr>
          </a:p>
        </p:txBody>
      </p:sp>
    </p:spTree>
    <p:extLst>
      <p:ext uri="{BB962C8B-B14F-4D97-AF65-F5344CB8AC3E}">
        <p14:creationId xmlns:p14="http://schemas.microsoft.com/office/powerpoint/2010/main" val="40192867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3491532" y="3080559"/>
            <a:ext cx="16321804" cy="8297697"/>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Discrimination and social isolation</a:t>
            </a:r>
          </a:p>
          <a:p>
            <a:pPr marL="342900" lvl="0" indent="-342900" algn="just">
              <a:lnSpc>
                <a:spcPct val="107000"/>
              </a:lnSpc>
              <a:buFont typeface="Symbol" panose="05050102010706020507" pitchFamily="18" charset="2"/>
              <a:buChar char=""/>
            </a:pPr>
            <a:endParaRPr lang="en-GB" sz="3600" b="1" dirty="0">
              <a:solidFill>
                <a:schemeClr val="tx1"/>
              </a:solidFill>
              <a:latin typeface="+mj-lt"/>
              <a:ea typeface="+mj-ea"/>
              <a:cs typeface="+mj-cs"/>
            </a:endParaRPr>
          </a:p>
          <a:p>
            <a:pPr marL="342900" lvl="0" indent="-342900" algn="just">
              <a:lnSpc>
                <a:spcPct val="107000"/>
              </a:lnSpc>
              <a:buFont typeface="Symbol" panose="05050102010706020507" pitchFamily="18" charset="2"/>
              <a:buChar char=""/>
            </a:pPr>
            <a:r>
              <a:rPr lang="en-GB" sz="3600" b="1" dirty="0">
                <a:solidFill>
                  <a:schemeClr val="tx1"/>
                </a:solidFill>
                <a:latin typeface="+mj-lt"/>
                <a:ea typeface="+mj-ea"/>
                <a:cs typeface="+mj-cs"/>
              </a:rPr>
              <a:t>The share of young people with limitations (25-44), who felt discriminated (32.8 %), is much higher compared to the other age groups. In terms of education, the share of people who felt discriminated grows with increasing the level of education, suggesting that people with higher education have higher level of awareness of the anti-discrimination rules.</a:t>
            </a:r>
          </a:p>
          <a:p>
            <a:pPr marL="342900" lvl="0" indent="-342900" algn="just">
              <a:lnSpc>
                <a:spcPct val="107000"/>
              </a:lnSpc>
              <a:spcAft>
                <a:spcPts val="800"/>
              </a:spcAft>
              <a:buFont typeface="Symbol" panose="05050102010706020507" pitchFamily="18" charset="2"/>
              <a:buChar char=""/>
            </a:pPr>
            <a:r>
              <a:rPr lang="en-GB" sz="3600" b="1" dirty="0">
                <a:solidFill>
                  <a:schemeClr val="tx1"/>
                </a:solidFill>
                <a:latin typeface="+mj-lt"/>
                <a:ea typeface="+mj-ea"/>
                <a:cs typeface="+mj-cs"/>
              </a:rPr>
              <a:t>People with disabilities are much less satisfied with their personal relationships. While the share of persons, who are satisfied with their personal relationships, is 90 % among people without disabilities and 80 % among those with limitations that are not severe, when it comes to people with severe disabilities it drops down to about 62 %.</a:t>
            </a:r>
          </a:p>
          <a:p>
            <a:endParaRPr lang="en-GB" sz="3999" b="1" dirty="0">
              <a:solidFill>
                <a:schemeClr val="tx1"/>
              </a:solidFill>
              <a:latin typeface="+mj-lt"/>
              <a:ea typeface="+mj-ea"/>
              <a:cs typeface="+mj-cs"/>
            </a:endParaRPr>
          </a:p>
        </p:txBody>
      </p:sp>
    </p:spTree>
    <p:extLst>
      <p:ext uri="{BB962C8B-B14F-4D97-AF65-F5344CB8AC3E}">
        <p14:creationId xmlns:p14="http://schemas.microsoft.com/office/powerpoint/2010/main" val="18678028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3465777" y="2847983"/>
            <a:ext cx="16321804" cy="8297697"/>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Discrimination and social isolation</a:t>
            </a:r>
          </a:p>
          <a:p>
            <a:endParaRPr lang="en-GB" sz="4000" b="1" dirty="0">
              <a:solidFill>
                <a:schemeClr val="tx1"/>
              </a:solidFill>
              <a:latin typeface="+mj-lt"/>
              <a:ea typeface="+mj-ea"/>
              <a:cs typeface="+mj-cs"/>
            </a:endParaRPr>
          </a:p>
          <a:p>
            <a:r>
              <a:rPr lang="en-GB" sz="4000" b="1" dirty="0">
                <a:solidFill>
                  <a:schemeClr val="tx1"/>
                </a:solidFill>
                <a:latin typeface="+mj-lt"/>
                <a:ea typeface="+mj-ea"/>
                <a:cs typeface="+mj-cs"/>
              </a:rPr>
              <a:t>People with disabilities can rely less on their relatives, friends, neighbours and other acquaintances when they need help, compared to people with no disabilities. While the share of people with no disabilities, who believe they cannot rely on such assistance, is about 12 %, it goes up to 18.2 % among people with non-severe disabilities, and to almost 25 % among those with severe disabilities.</a:t>
            </a:r>
          </a:p>
          <a:p>
            <a:endParaRPr lang="en-GB" sz="3999" b="1" dirty="0">
              <a:solidFill>
                <a:schemeClr val="tx1"/>
              </a:solidFill>
              <a:latin typeface="+mj-lt"/>
              <a:ea typeface="+mj-ea"/>
              <a:cs typeface="+mj-cs"/>
            </a:endParaRPr>
          </a:p>
        </p:txBody>
      </p:sp>
    </p:spTree>
    <p:extLst>
      <p:ext uri="{BB962C8B-B14F-4D97-AF65-F5344CB8AC3E}">
        <p14:creationId xmlns:p14="http://schemas.microsoft.com/office/powerpoint/2010/main" val="3210260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9" y="5346942"/>
            <a:ext cx="6087837"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Share of people aged 16 years and over with self-reported severe, non-severe or no long-standing limitations in usual activities due to health problems who felt discriminated against on any ground in any of the areas covered in the survey in the 12 months before the survey </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Discrimination and social isolation</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4" name="Picture 13">
            <a:extLst>
              <a:ext uri="{FF2B5EF4-FFF2-40B4-BE49-F238E27FC236}">
                <a16:creationId xmlns:a16="http://schemas.microsoft.com/office/drawing/2014/main" id="{A775E31E-8A21-4924-81CE-B42E92AEBABD}"/>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9393382" y="3763167"/>
            <a:ext cx="13106400" cy="7334418"/>
          </a:xfrm>
          <a:prstGeom prst="rect">
            <a:avLst/>
          </a:prstGeom>
          <a:noFill/>
        </p:spPr>
      </p:pic>
    </p:spTree>
    <p:extLst>
      <p:ext uri="{BB962C8B-B14F-4D97-AF65-F5344CB8AC3E}">
        <p14:creationId xmlns:p14="http://schemas.microsoft.com/office/powerpoint/2010/main" val="12314070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969043" y="4916341"/>
            <a:ext cx="6087837" cy="5825947"/>
          </a:xfrm>
        </p:spPr>
        <p:txBody>
          <a:bodyPr>
            <a:noAutofit/>
          </a:bodyPr>
          <a:lstStyle/>
          <a:p>
            <a:pPr marL="0" indent="0">
              <a:buNone/>
            </a:pPr>
            <a:r>
              <a:rPr lang="en-GB" sz="3200" dirty="0">
                <a:latin typeface="Calibri" panose="020F0502020204030204" pitchFamily="34" charset="0"/>
                <a:cs typeface="Times New Roman" panose="02020603050405020304" pitchFamily="18" charset="0"/>
              </a:rPr>
              <a:t>Share of people aged 16 years and over with self-reported severe or non-severe long-standing limitations in usual activities due to health problems who felt discriminated against on any ground in any of the areas covered in the survey in the 12 months before the survey, by age, sex, self-declared ethnicity, household size, at-risk-of-poverty rate, residence type, joblessness intensity, and completed education at individual level </a:t>
            </a:r>
            <a:endParaRPr lang="en-US" sz="3200"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Discrimination and social isolation</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5" name="Picture 14">
            <a:extLst>
              <a:ext uri="{FF2B5EF4-FFF2-40B4-BE49-F238E27FC236}">
                <a16:creationId xmlns:a16="http://schemas.microsoft.com/office/drawing/2014/main" id="{D1399D55-F77E-4364-8C70-FA5FC630FE0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9490710" y="2753519"/>
            <a:ext cx="12921072" cy="8211554"/>
          </a:xfrm>
          <a:prstGeom prst="rect">
            <a:avLst/>
          </a:prstGeom>
          <a:noFill/>
        </p:spPr>
      </p:pic>
    </p:spTree>
    <p:extLst>
      <p:ext uri="{BB962C8B-B14F-4D97-AF65-F5344CB8AC3E}">
        <p14:creationId xmlns:p14="http://schemas.microsoft.com/office/powerpoint/2010/main" val="41030697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9" y="5346942"/>
            <a:ext cx="6087837"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Share of people aged 16 years and over with self-reported severe, non-severe or no long-standing limitations in usual activities due to health problems who have heard of at least one equality body, national human rights institution or ombuds institution </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Discrimination and social isolation</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graphicFrame>
        <p:nvGraphicFramePr>
          <p:cNvPr id="14" name="Chart 13">
            <a:extLst>
              <a:ext uri="{FF2B5EF4-FFF2-40B4-BE49-F238E27FC236}">
                <a16:creationId xmlns:a16="http://schemas.microsoft.com/office/drawing/2014/main" id="{E39D1A12-523E-5D47-B9D0-1FF1F6182AEC}"/>
              </a:ext>
            </a:extLst>
          </p:cNvPr>
          <p:cNvGraphicFramePr>
            <a:graphicFrameLocks noChangeAspect="1"/>
          </p:cNvGraphicFramePr>
          <p:nvPr>
            <p:extLst>
              <p:ext uri="{D42A27DB-BD31-4B8C-83A1-F6EECF244321}">
                <p14:modId xmlns:p14="http://schemas.microsoft.com/office/powerpoint/2010/main" val="1787558458"/>
              </p:ext>
            </p:extLst>
          </p:nvPr>
        </p:nvGraphicFramePr>
        <p:xfrm>
          <a:off x="8811247" y="3202948"/>
          <a:ext cx="13735173" cy="6920089"/>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7186309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7" y="4916341"/>
            <a:ext cx="7523102"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Share of people aged 16 years and over with self-reported severe, non-severe or no long-standing limitations in usual activities due to health problems satisfied with their personal relationships with family, friends, neighbours and other people</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Discrimination and social isolation</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5" name="Picture 14">
            <a:extLst>
              <a:ext uri="{FF2B5EF4-FFF2-40B4-BE49-F238E27FC236}">
                <a16:creationId xmlns:a16="http://schemas.microsoft.com/office/drawing/2014/main" id="{4A0726A2-AAEF-4FE7-8D92-3A978688FBE0}"/>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9116288" y="3278153"/>
            <a:ext cx="13671349" cy="6334444"/>
          </a:xfrm>
          <a:prstGeom prst="rect">
            <a:avLst/>
          </a:prstGeom>
          <a:noFill/>
        </p:spPr>
      </p:pic>
    </p:spTree>
    <p:extLst>
      <p:ext uri="{BB962C8B-B14F-4D97-AF65-F5344CB8AC3E}">
        <p14:creationId xmlns:p14="http://schemas.microsoft.com/office/powerpoint/2010/main" val="14760438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9" y="5346942"/>
            <a:ext cx="6087837"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Share of people aged 16 years and over with self-reported severe, non-severe or no long-standing limitations in usual activities due to health problems who think they cannot get help from relatives, friends, neighbours or other people they know if they need other than financial help </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Discrimination and social isolation</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4" name="Picture 13">
            <a:extLst>
              <a:ext uri="{FF2B5EF4-FFF2-40B4-BE49-F238E27FC236}">
                <a16:creationId xmlns:a16="http://schemas.microsoft.com/office/drawing/2014/main" id="{AF4A52DF-5ECA-424E-A867-DDBA1D9E0A89}"/>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9337964" y="3763167"/>
            <a:ext cx="13449672" cy="7409722"/>
          </a:xfrm>
          <a:prstGeom prst="rect">
            <a:avLst/>
          </a:prstGeom>
          <a:noFill/>
        </p:spPr>
      </p:pic>
    </p:spTree>
    <p:extLst>
      <p:ext uri="{BB962C8B-B14F-4D97-AF65-F5344CB8AC3E}">
        <p14:creationId xmlns:p14="http://schemas.microsoft.com/office/powerpoint/2010/main" val="1030702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7" y="4729441"/>
            <a:ext cx="6087837"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Distribution of people aged 16 years and over with self-reported severe or non-severe long-standing limitations in usual activities due to health problems according to their employment status </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Employment and qualifications</a:t>
            </a:r>
          </a:p>
          <a:p>
            <a:pPr marL="0" indent="0">
              <a:buNone/>
            </a:pPr>
            <a:endParaRPr lang="ru-RU" sz="4399"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4" name="Picture 13">
            <a:extLst>
              <a:ext uri="{FF2B5EF4-FFF2-40B4-BE49-F238E27FC236}">
                <a16:creationId xmlns:a16="http://schemas.microsoft.com/office/drawing/2014/main" id="{74A0A9E2-22CE-43C5-B400-BC8FB537CBE0}"/>
              </a:ext>
            </a:extLst>
          </p:cNvPr>
          <p:cNvPicPr/>
          <p:nvPr/>
        </p:nvPicPr>
        <p:blipFill>
          <a:blip r:embed="rId5"/>
          <a:stretch>
            <a:fillRect/>
          </a:stretch>
        </p:blipFill>
        <p:spPr>
          <a:xfrm>
            <a:off x="9490709" y="3080556"/>
            <a:ext cx="13826328" cy="7766293"/>
          </a:xfrm>
          <a:prstGeom prst="rect">
            <a:avLst/>
          </a:prstGeom>
        </p:spPr>
      </p:pic>
    </p:spTree>
    <p:extLst>
      <p:ext uri="{BB962C8B-B14F-4D97-AF65-F5344CB8AC3E}">
        <p14:creationId xmlns:p14="http://schemas.microsoft.com/office/powerpoint/2010/main" val="2793937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7" y="4542541"/>
            <a:ext cx="6087837" cy="5825947"/>
          </a:xfrm>
        </p:spPr>
        <p:txBody>
          <a:bodyPr>
            <a:noAutofit/>
          </a:bodyPr>
          <a:lstStyle/>
          <a:p>
            <a:pPr marL="0" indent="0">
              <a:buNone/>
            </a:pPr>
            <a:endParaRPr lang="en-GB" sz="3599" dirty="0">
              <a:latin typeface="Calibri" panose="020F0502020204030204" pitchFamily="34" charset="0"/>
              <a:cs typeface="Times New Roman" panose="02020603050405020304" pitchFamily="18" charset="0"/>
            </a:endParaRPr>
          </a:p>
          <a:p>
            <a:pPr marL="0" indent="0">
              <a:buNone/>
            </a:pPr>
            <a:r>
              <a:rPr lang="en-GB" sz="3599" dirty="0">
                <a:latin typeface="Calibri" panose="020F0502020204030204" pitchFamily="34" charset="0"/>
                <a:cs typeface="Times New Roman" panose="02020603050405020304" pitchFamily="18" charset="0"/>
              </a:rPr>
              <a:t>Distribution of people aged 16 years and over with self-reported severe or non-severe long-standing limitations in usual activities due to health problems according to their </a:t>
            </a:r>
            <a:r>
              <a:rPr lang="en-US" sz="3599" dirty="0">
                <a:latin typeface="Calibri" panose="020F0502020204030204" pitchFamily="34" charset="0"/>
                <a:cs typeface="Times New Roman" panose="02020603050405020304" pitchFamily="18" charset="0"/>
              </a:rPr>
              <a:t>completed education</a:t>
            </a:r>
            <a:r>
              <a:rPr lang="en-GB" sz="3599" dirty="0">
                <a:latin typeface="Calibri" panose="020F0502020204030204" pitchFamily="34" charset="0"/>
                <a:cs typeface="Times New Roman" panose="02020603050405020304" pitchFamily="18" charset="0"/>
              </a:rPr>
              <a:t> </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Employment and qualifications</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5" name="Picture 14">
            <a:extLst>
              <a:ext uri="{FF2B5EF4-FFF2-40B4-BE49-F238E27FC236}">
                <a16:creationId xmlns:a16="http://schemas.microsoft.com/office/drawing/2014/main" id="{0EC71F51-65A6-4948-B28C-09C7DC54C840}"/>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490709" y="3416487"/>
            <a:ext cx="13296929" cy="7463490"/>
          </a:xfrm>
          <a:prstGeom prst="rect">
            <a:avLst/>
          </a:prstGeom>
          <a:noFill/>
        </p:spPr>
      </p:pic>
    </p:spTree>
    <p:extLst>
      <p:ext uri="{BB962C8B-B14F-4D97-AF65-F5344CB8AC3E}">
        <p14:creationId xmlns:p14="http://schemas.microsoft.com/office/powerpoint/2010/main" val="3719961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9" y="5346942"/>
            <a:ext cx="6087837"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Share of people aged 20–64 years with self-reported severe, non-severe or no long-standing limitations in usual activities due to health problems who self-declared their main activity as paid work </a:t>
            </a:r>
          </a:p>
          <a:p>
            <a:pPr marL="0" indent="0">
              <a:buNone/>
            </a:pPr>
            <a:endParaRPr lang="en-US" sz="3999" dirty="0">
              <a:solidFill>
                <a:schemeClr val="bg2"/>
              </a:solidFill>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Employment and qualifications</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5" name="Picture 14">
            <a:extLst>
              <a:ext uri="{FF2B5EF4-FFF2-40B4-BE49-F238E27FC236}">
                <a16:creationId xmlns:a16="http://schemas.microsoft.com/office/drawing/2014/main" id="{8C9404B3-94E1-420D-BA52-F7501C1C153B}"/>
              </a:ext>
            </a:extLst>
          </p:cNvPr>
          <p:cNvPicPr/>
          <p:nvPr/>
        </p:nvPicPr>
        <p:blipFill>
          <a:blip r:embed="rId5"/>
          <a:stretch>
            <a:fillRect/>
          </a:stretch>
        </p:blipFill>
        <p:spPr>
          <a:xfrm>
            <a:off x="9490709" y="3386392"/>
            <a:ext cx="12953655" cy="6982095"/>
          </a:xfrm>
          <a:prstGeom prst="rect">
            <a:avLst/>
          </a:prstGeom>
        </p:spPr>
      </p:pic>
    </p:spTree>
    <p:extLst>
      <p:ext uri="{BB962C8B-B14F-4D97-AF65-F5344CB8AC3E}">
        <p14:creationId xmlns:p14="http://schemas.microsoft.com/office/powerpoint/2010/main" val="3422569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1593189" y="5346942"/>
            <a:ext cx="6087837" cy="5825947"/>
          </a:xfrm>
        </p:spPr>
        <p:txBody>
          <a:bodyPr>
            <a:noAutofit/>
          </a:bodyPr>
          <a:lstStyle/>
          <a:p>
            <a:pPr marL="0" indent="0">
              <a:buNone/>
            </a:pPr>
            <a:r>
              <a:rPr lang="en-GB" sz="3599" dirty="0">
                <a:latin typeface="Calibri" panose="020F0502020204030204" pitchFamily="34" charset="0"/>
                <a:cs typeface="Times New Roman" panose="02020603050405020304" pitchFamily="18" charset="0"/>
              </a:rPr>
              <a:t>Share of people aged 20–64 years with self-reported severe or non-severe long-standing limitations in usual activities due to health problems who self-declared their main activity as paid work </a:t>
            </a:r>
            <a:endParaRPr lang="en-US" sz="3599" dirty="0">
              <a:latin typeface="Calibri" panose="020F0502020204030204" pitchFamily="34" charset="0"/>
              <a:cs typeface="Times New Roman" panose="02020603050405020304" pitchFamily="18" charset="0"/>
            </a:endParaRPr>
          </a:p>
        </p:txBody>
      </p:sp>
      <p:sp>
        <p:nvSpPr>
          <p:cNvPr id="11" name="Content Placeholder 37"/>
          <p:cNvSpPr txBox="1">
            <a:spLocks/>
          </p:cNvSpPr>
          <p:nvPr/>
        </p:nvSpPr>
        <p:spPr>
          <a:xfrm>
            <a:off x="1593187" y="3080556"/>
            <a:ext cx="6842207" cy="1835785"/>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Employment and qualifications</a:t>
            </a:r>
          </a:p>
          <a:p>
            <a:pPr marL="0" indent="0">
              <a:buNone/>
            </a:pPr>
            <a:endParaRPr lang="ru-RU" sz="4399"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8811247" y="11603488"/>
            <a:ext cx="14505793" cy="843526"/>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800" dirty="0">
                <a:latin typeface="Calibri" panose="020F0502020204030204" pitchFamily="34" charset="0"/>
                <a:ea typeface="Times New Roman" panose="02020603050405020304" pitchFamily="18" charset="0"/>
              </a:rPr>
              <a:t>Source: BNSI/FRA 2020 survey</a:t>
            </a:r>
            <a:endParaRPr lang="en-US" sz="2800" dirty="0">
              <a:solidFill>
                <a:schemeClr val="bg2"/>
              </a:solidFill>
            </a:endParaRPr>
          </a:p>
        </p:txBody>
      </p:sp>
      <p:pic>
        <p:nvPicPr>
          <p:cNvPr id="15" name="Picture 14">
            <a:extLst>
              <a:ext uri="{FF2B5EF4-FFF2-40B4-BE49-F238E27FC236}">
                <a16:creationId xmlns:a16="http://schemas.microsoft.com/office/drawing/2014/main" id="{A9284675-DEBD-4A40-84C8-168D923E1EEB}"/>
              </a:ext>
            </a:extLst>
          </p:cNvPr>
          <p:cNvPicPr/>
          <p:nvPr/>
        </p:nvPicPr>
        <p:blipFill>
          <a:blip r:embed="rId5"/>
          <a:stretch>
            <a:fillRect/>
          </a:stretch>
        </p:blipFill>
        <p:spPr>
          <a:xfrm>
            <a:off x="9490710" y="3320890"/>
            <a:ext cx="12870526" cy="8066685"/>
          </a:xfrm>
          <a:prstGeom prst="rect">
            <a:avLst/>
          </a:prstGeom>
        </p:spPr>
      </p:pic>
    </p:spTree>
    <p:extLst>
      <p:ext uri="{BB962C8B-B14F-4D97-AF65-F5344CB8AC3E}">
        <p14:creationId xmlns:p14="http://schemas.microsoft.com/office/powerpoint/2010/main" val="628167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3491532" y="3515350"/>
            <a:ext cx="16321804" cy="8297697"/>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Health</a:t>
            </a:r>
          </a:p>
          <a:p>
            <a:pPr marL="342900" lvl="0" indent="-342900" algn="just">
              <a:lnSpc>
                <a:spcPct val="107000"/>
              </a:lnSpc>
              <a:spcAft>
                <a:spcPts val="600"/>
              </a:spcAft>
              <a:buFont typeface="Symbol" panose="05050102010706020507" pitchFamily="18" charset="2"/>
              <a:buChar char=""/>
            </a:pPr>
            <a:r>
              <a:rPr lang="en-GB" sz="3999" b="1" dirty="0">
                <a:solidFill>
                  <a:schemeClr val="tx1"/>
                </a:solidFill>
                <a:latin typeface="+mj-lt"/>
                <a:ea typeface="+mj-ea"/>
                <a:cs typeface="+mj-cs"/>
              </a:rPr>
              <a:t>The share of people with severe disabilities with unmet medical needs due to financial reasons, waiting lists or travel distances, exceeds 20% while the same share among people with non-severe disabilities is 6.6%, still much higher than among people with no limitations at all where it stands 1.9%. Younger people with disabilities report disproportionately higher level of unmet medical needs.</a:t>
            </a:r>
          </a:p>
          <a:p>
            <a:r>
              <a:rPr lang="en-GB" sz="3999" b="1" dirty="0">
                <a:solidFill>
                  <a:schemeClr val="tx1"/>
                </a:solidFill>
                <a:latin typeface="+mj-lt"/>
                <a:ea typeface="+mj-ea"/>
                <a:cs typeface="+mj-cs"/>
              </a:rPr>
              <a:t>The share of people, who have not visited a dentist for more than a year, is slightly higher among people with disabilities(61.3% of those with severe disabilities and 70.4% of those with non-severe disabilities) compared to people with no disabilities(58.8%).</a:t>
            </a:r>
          </a:p>
        </p:txBody>
      </p:sp>
    </p:spTree>
    <p:extLst>
      <p:ext uri="{BB962C8B-B14F-4D97-AF65-F5344CB8AC3E}">
        <p14:creationId xmlns:p14="http://schemas.microsoft.com/office/powerpoint/2010/main" val="26055548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788" y="10368488"/>
            <a:ext cx="3282459" cy="328245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8974" y="11343706"/>
            <a:ext cx="2774923" cy="1579630"/>
          </a:xfrm>
          <a:prstGeom prst="rect">
            <a:avLst/>
          </a:prstGeom>
        </p:spPr>
      </p:pic>
      <p:sp>
        <p:nvSpPr>
          <p:cNvPr id="13" name="Rectangle 10"/>
          <p:cNvSpPr>
            <a:spLocks noChangeArrowheads="1"/>
          </p:cNvSpPr>
          <p:nvPr/>
        </p:nvSpPr>
        <p:spPr bwMode="auto">
          <a:xfrm>
            <a:off x="14104384" y="549515"/>
            <a:ext cx="162556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20" rIns="91438" bIns="45720" numCol="1" anchor="ctr" anchorCtr="0" compatLnSpc="1">
            <a:prstTxWarp prst="textNoShape">
              <a:avLst/>
            </a:prstTxWarp>
            <a:spAutoFit/>
          </a:bodyPr>
          <a:lstStyle/>
          <a:p>
            <a:endParaRPr lang="bg-BG" sz="18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3189" y="876068"/>
            <a:ext cx="16377489" cy="131015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6343885" y="1308608"/>
            <a:ext cx="7360010" cy="1125436"/>
          </a:xfrm>
          <a:prstGeom prst="rect">
            <a:avLst/>
          </a:prstGeom>
        </p:spPr>
        <p:txBody>
          <a:bodyPr wrap="square">
            <a:spAutoFit/>
          </a:bodyPr>
          <a:lstStyle/>
          <a:p>
            <a:pPr marL="1200210" indent="57153" algn="r">
              <a:lnSpc>
                <a:spcPct val="115000"/>
              </a:lnSpc>
              <a:tabLst>
                <a:tab pos="5715287" algn="l"/>
              </a:tabLst>
            </a:pPr>
            <a:r>
              <a:rPr lang="bg-BG" sz="2000" b="1" dirty="0">
                <a:latin typeface="Arial" panose="020B0604020202020204" pitchFamily="34" charset="0"/>
                <a:ea typeface="Calibri" panose="020F0502020204030204" pitchFamily="34" charset="0"/>
              </a:rPr>
              <a:t>‘</a:t>
            </a:r>
            <a:r>
              <a:rPr lang="bg-BG" sz="2000" b="1" dirty="0" err="1">
                <a:latin typeface="Arial" panose="020B0604020202020204" pitchFamily="34" charset="0"/>
                <a:ea typeface="Calibri" panose="020F0502020204030204" pitchFamily="34" charset="0"/>
              </a:rPr>
              <a:t>Local</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Development</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Poverty</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Reduction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and</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Enhanced</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Inclusion</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of</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Vulnerable</a:t>
            </a:r>
            <a:r>
              <a:rPr lang="bg-BG" sz="2000" b="1" dirty="0">
                <a:latin typeface="Arial" panose="020B0604020202020204" pitchFamily="34" charset="0"/>
                <a:ea typeface="Calibri" panose="020F0502020204030204" pitchFamily="34" charset="0"/>
              </a:rPr>
              <a:t> </a:t>
            </a:r>
            <a:r>
              <a:rPr lang="bg-BG" sz="2000" b="1" dirty="0" err="1">
                <a:latin typeface="Arial" panose="020B0604020202020204" pitchFamily="34" charset="0"/>
                <a:ea typeface="Calibri" panose="020F0502020204030204" pitchFamily="34" charset="0"/>
              </a:rPr>
              <a:t>Groups</a:t>
            </a:r>
            <a:r>
              <a:rPr lang="bg-BG" sz="2000" b="1" dirty="0">
                <a:latin typeface="Arial" panose="020B0604020202020204" pitchFamily="34" charset="0"/>
                <a:ea typeface="Calibri" panose="020F0502020204030204" pitchFamily="34" charset="0"/>
              </a:rPr>
              <a:t>’</a:t>
            </a:r>
            <a:endParaRPr lang="bg-BG" sz="2000" dirty="0">
              <a:latin typeface="Times New Roman" panose="02020603050405020304" pitchFamily="18" charset="0"/>
              <a:ea typeface="Calibri" panose="020F0502020204030204" pitchFamily="34" charset="0"/>
            </a:endParaRPr>
          </a:p>
          <a:p>
            <a:pPr marL="1200210" indent="57153" algn="r">
              <a:lnSpc>
                <a:spcPct val="115000"/>
              </a:lnSpc>
            </a:pPr>
            <a:r>
              <a:rPr lang="bg-BG" sz="2000" b="1" dirty="0" err="1">
                <a:latin typeface="Arial" panose="020B0604020202020204" pitchFamily="34" charset="0"/>
                <a:ea typeface="Calibri" panose="020F0502020204030204" pitchFamily="34" charset="0"/>
              </a:rPr>
              <a:t>Programme</a:t>
            </a:r>
            <a:endParaRPr lang="bg-BG" sz="2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17597459" y="1267400"/>
            <a:ext cx="6106439" cy="2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50461" y="2616828"/>
            <a:ext cx="22453436" cy="3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3491532" y="3080559"/>
            <a:ext cx="16321804" cy="8297697"/>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4399" b="1" dirty="0">
                <a:solidFill>
                  <a:schemeClr val="tx1"/>
                </a:solidFill>
                <a:latin typeface="+mj-lt"/>
                <a:ea typeface="+mj-ea"/>
                <a:cs typeface="+mj-cs"/>
              </a:rPr>
              <a:t>Health</a:t>
            </a:r>
          </a:p>
          <a:p>
            <a:pPr marL="0" indent="0">
              <a:buNone/>
            </a:pPr>
            <a:endParaRPr lang="en-GB" sz="4399" b="1" dirty="0">
              <a:solidFill>
                <a:schemeClr val="tx1"/>
              </a:solidFill>
              <a:latin typeface="+mj-lt"/>
              <a:ea typeface="+mj-ea"/>
              <a:cs typeface="+mj-cs"/>
            </a:endParaRPr>
          </a:p>
          <a:p>
            <a:pPr marL="342900" lvl="0" indent="-342900" algn="just">
              <a:lnSpc>
                <a:spcPct val="107000"/>
              </a:lnSpc>
              <a:spcAft>
                <a:spcPts val="600"/>
              </a:spcAft>
              <a:buFont typeface="Symbol" panose="05050102010706020507" pitchFamily="18" charset="2"/>
              <a:buChar char=""/>
            </a:pPr>
            <a:r>
              <a:rPr lang="en-GB" sz="3999" b="1" dirty="0">
                <a:solidFill>
                  <a:schemeClr val="tx1"/>
                </a:solidFill>
                <a:latin typeface="+mj-lt"/>
                <a:ea typeface="+mj-ea"/>
                <a:cs typeface="+mj-cs"/>
              </a:rPr>
              <a:t>Although people with disabilities visit their general practitioners much more often than people with no disabilities, there are many who have not consulted a general practitioner for more than a year (9.3 % of people with severe and 14.8 % of those with non-severe disabilities).</a:t>
            </a:r>
          </a:p>
          <a:p>
            <a:r>
              <a:rPr lang="en-GB" sz="3999" b="1" dirty="0">
                <a:solidFill>
                  <a:schemeClr val="tx1"/>
                </a:solidFill>
                <a:latin typeface="+mj-lt"/>
                <a:ea typeface="+mj-ea"/>
                <a:cs typeface="+mj-cs"/>
              </a:rPr>
              <a:t>In terms of in access to specialised healthcare (visits to a medical or surgical specialist), the survey does not register major differences between people with and without disabilities. </a:t>
            </a:r>
          </a:p>
          <a:p>
            <a:endParaRPr lang="en-GB" sz="3999" b="1" dirty="0">
              <a:solidFill>
                <a:schemeClr val="tx1"/>
              </a:solidFill>
              <a:latin typeface="+mj-lt"/>
              <a:ea typeface="+mj-ea"/>
              <a:cs typeface="+mj-cs"/>
            </a:endParaRPr>
          </a:p>
          <a:p>
            <a:endParaRPr lang="en-GB" sz="3999" b="1" dirty="0">
              <a:solidFill>
                <a:schemeClr val="tx1"/>
              </a:solidFill>
              <a:latin typeface="+mj-lt"/>
              <a:ea typeface="+mj-ea"/>
              <a:cs typeface="+mj-cs"/>
            </a:endParaRPr>
          </a:p>
        </p:txBody>
      </p:sp>
    </p:spTree>
    <p:extLst>
      <p:ext uri="{BB962C8B-B14F-4D97-AF65-F5344CB8AC3E}">
        <p14:creationId xmlns:p14="http://schemas.microsoft.com/office/powerpoint/2010/main" val="2664859080"/>
      </p:ext>
    </p:extLst>
  </p:cSld>
  <p:clrMapOvr>
    <a:masterClrMapping/>
  </p:clrMapOvr>
</p:sld>
</file>

<file path=ppt/theme/theme1.xml><?xml version="1.0" encoding="utf-8"?>
<a:theme xmlns:a="http://schemas.openxmlformats.org/drawingml/2006/main" name="Office-theme">
  <a:themeElements>
    <a:clrScheme name="">
      <a:dk1>
        <a:srgbClr val="000000"/>
      </a:dk1>
      <a:lt1>
        <a:srgbClr val="FFFFFF"/>
      </a:lt1>
      <a:dk2>
        <a:srgbClr val="1E1E1C"/>
      </a:dk2>
      <a:lt2>
        <a:srgbClr val="0F3C74"/>
      </a:lt2>
      <a:accent1>
        <a:srgbClr val="0F3C74"/>
      </a:accent1>
      <a:accent2>
        <a:srgbClr val="D8222C"/>
      </a:accent2>
      <a:accent3>
        <a:srgbClr val="3EAF79"/>
      </a:accent3>
      <a:accent4>
        <a:srgbClr val="FFC000"/>
      </a:accent4>
      <a:accent5>
        <a:srgbClr val="0F3C74"/>
      </a:accent5>
      <a:accent6>
        <a:srgbClr val="3EAF79"/>
      </a:accent6>
      <a:hlink>
        <a:srgbClr val="0F3C74"/>
      </a:hlink>
      <a:folHlink>
        <a:srgbClr val="954F72"/>
      </a:folHlink>
    </a:clrScheme>
    <a:fontScheme name="Egendefinert 1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mal_EØSMidlene.potx" id="{2877A2A8-6D65-4BE8-A3B9-A911333E1F70}" vid="{D3D72181-B44E-471C-A438-738F633005D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3509</TotalTime>
  <Words>3042</Words>
  <Application>Microsoft Office PowerPoint</Application>
  <PresentationFormat>Custom</PresentationFormat>
  <Paragraphs>228</Paragraphs>
  <Slides>37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Calibri</vt:lpstr>
      <vt:lpstr>Symbol</vt:lpstr>
      <vt:lpstr>Times New Roman</vt:lpstr>
      <vt:lpstr>Office-theme</vt:lpstr>
      <vt:lpstr>Project BGLD-3.001  Novel Approaches to Generating Data on hard-to-reach populations at risk of violation of their rights  Thematic report on the situation of People with Disabilities Sofia, 4 May 2022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Microsoft Office-bruker</dc:creator>
  <cp:lastModifiedBy>BALATSOUKAS Alexandros (FRA)</cp:lastModifiedBy>
  <cp:revision>75</cp:revision>
  <dcterms:created xsi:type="dcterms:W3CDTF">2017-09-27T10:52:39Z</dcterms:created>
  <dcterms:modified xsi:type="dcterms:W3CDTF">2022-05-02T10:24:12Z</dcterms:modified>
</cp:coreProperties>
</file>